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72" r:id="rId6"/>
    <p:sldId id="277" r:id="rId7"/>
    <p:sldId id="275" r:id="rId8"/>
    <p:sldId id="276" r:id="rId9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맑은 고딕" pitchFamily="50" charset="-127"/>
      <p:regular r:id="rId14"/>
      <p:bold r:id="rId15"/>
    </p:embeddedFont>
    <p:embeddedFont>
      <p:font typeface="Calibri Light" pitchFamily="34" charset="0"/>
      <p:regular r:id="rId16"/>
      <p: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14B"/>
    <a:srgbClr val="921E45"/>
    <a:srgbClr val="E0353E"/>
    <a:srgbClr val="FFDF1A"/>
    <a:srgbClr val="00529F"/>
    <a:srgbClr val="004A8E"/>
    <a:srgbClr val="FFFFFF"/>
    <a:srgbClr val="FFE11A"/>
    <a:srgbClr val="0067C4"/>
    <a:srgbClr val="8C1C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953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412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66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02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723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75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60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10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63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03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98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95B-20E9-45CB-BC99-5CD5B0169F19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19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0" y="0"/>
            <a:ext cx="4572000" cy="6858000"/>
          </a:xfrm>
          <a:custGeom>
            <a:avLst/>
            <a:gdLst>
              <a:gd name="connsiteX0" fmla="*/ 0 w 4572000"/>
              <a:gd name="connsiteY0" fmla="*/ 0 h 6858000"/>
              <a:gd name="connsiteX1" fmla="*/ 2081666 w 4572000"/>
              <a:gd name="connsiteY1" fmla="*/ 0 h 6858000"/>
              <a:gd name="connsiteX2" fmla="*/ 4572000 w 4572000"/>
              <a:gd name="connsiteY2" fmla="*/ 6858000 h 6858000"/>
              <a:gd name="connsiteX3" fmla="*/ 2490334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2081666" y="0"/>
                </a:lnTo>
                <a:lnTo>
                  <a:pt x="4572000" y="6858000"/>
                </a:lnTo>
                <a:lnTo>
                  <a:pt x="2490334" y="6858000"/>
                </a:lnTo>
                <a:close/>
              </a:path>
            </a:pathLst>
          </a:custGeom>
          <a:solidFill>
            <a:srgbClr val="921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>
            <a:off x="0" y="4603210"/>
            <a:ext cx="810420" cy="2254790"/>
          </a:xfrm>
          <a:prstGeom prst="rtTriangle">
            <a:avLst/>
          </a:prstGeom>
          <a:solidFill>
            <a:srgbClr val="921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0800000">
            <a:off x="3761579" y="0"/>
            <a:ext cx="810420" cy="2254790"/>
          </a:xfrm>
          <a:prstGeom prst="rtTriangle">
            <a:avLst/>
          </a:prstGeom>
          <a:solidFill>
            <a:srgbClr val="921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0800000">
            <a:off x="8333580" y="0"/>
            <a:ext cx="810420" cy="2254790"/>
          </a:xfrm>
          <a:prstGeom prst="rtTriangle">
            <a:avLst/>
          </a:prstGeom>
          <a:solidFill>
            <a:srgbClr val="00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>
            <a:off x="4572000" y="4603210"/>
            <a:ext cx="810420" cy="2254790"/>
          </a:xfrm>
          <a:prstGeom prst="rtTriangle">
            <a:avLst/>
          </a:prstGeom>
          <a:solidFill>
            <a:srgbClr val="004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7193" y="1843313"/>
            <a:ext cx="1789615" cy="17896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263" y="3632650"/>
            <a:ext cx="389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avitas" pitchFamily="2" charset="0"/>
              </a:rPr>
              <a:t>FC BARCELONA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avita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43" y="4299144"/>
            <a:ext cx="391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R" panose="020B0400000000000000" pitchFamily="34" charset="-128"/>
              </a:rPr>
              <a:t>바르셀로나팀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R" panose="020B0400000000000000" pitchFamily="34" charset="-128"/>
              </a:rPr>
              <a:t> 선수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R" panose="020B0400000000000000" pitchFamily="34" charset="-128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R" panose="020B0400000000000000" pitchFamily="34" charset="-128"/>
              </a:rPr>
              <a:t>일정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R" panose="020B0400000000000000" pitchFamily="34" charset="-128"/>
              </a:rPr>
              <a:t>개인고객관리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o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5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sYPh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62" y="0"/>
            <a:ext cx="9150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4291" y="0"/>
            <a:ext cx="3908741" cy="6858000"/>
          </a:xfrm>
          <a:custGeom>
            <a:avLst/>
            <a:gdLst>
              <a:gd name="connsiteX0" fmla="*/ 0 w 3908741"/>
              <a:gd name="connsiteY0" fmla="*/ 0 h 6858000"/>
              <a:gd name="connsiteX1" fmla="*/ 2453833 w 3908741"/>
              <a:gd name="connsiteY1" fmla="*/ 0 h 6858000"/>
              <a:gd name="connsiteX2" fmla="*/ 3908741 w 3908741"/>
              <a:gd name="connsiteY2" fmla="*/ 0 h 6858000"/>
              <a:gd name="connsiteX3" fmla="*/ 846126 w 3908741"/>
              <a:gd name="connsiteY3" fmla="*/ 6858000 h 6858000"/>
              <a:gd name="connsiteX4" fmla="*/ 0 w 390874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741" h="6858000">
                <a:moveTo>
                  <a:pt x="0" y="0"/>
                </a:moveTo>
                <a:lnTo>
                  <a:pt x="2453833" y="0"/>
                </a:lnTo>
                <a:lnTo>
                  <a:pt x="3908741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-6062" y="0"/>
            <a:ext cx="3735160" cy="6858000"/>
          </a:xfrm>
          <a:custGeom>
            <a:avLst/>
            <a:gdLst>
              <a:gd name="connsiteX0" fmla="*/ 0 w 3735160"/>
              <a:gd name="connsiteY0" fmla="*/ 0 h 6858000"/>
              <a:gd name="connsiteX1" fmla="*/ 3735160 w 3735160"/>
              <a:gd name="connsiteY1" fmla="*/ 0 h 6858000"/>
              <a:gd name="connsiteX2" fmla="*/ 846126 w 3735160"/>
              <a:gd name="connsiteY2" fmla="*/ 6858000 h 6858000"/>
              <a:gd name="connsiteX3" fmla="*/ 0 w 37351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160" h="6858000">
                <a:moveTo>
                  <a:pt x="0" y="0"/>
                </a:moveTo>
                <a:lnTo>
                  <a:pt x="373516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526972" y="1959429"/>
          <a:ext cx="4807131" cy="12453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7131"/>
              </a:tblGrid>
              <a:tr h="408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프로그램 개요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21E45"/>
                    </a:solidFill>
                  </a:tcPr>
                </a:tc>
              </a:tr>
              <a:tr h="836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팀의 일정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선수 정보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공지사항을 개시 정보를 공유 할 수 있는 사이트이다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2438398" y="3884023"/>
          <a:ext cx="6592390" cy="1724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4667"/>
                <a:gridCol w="2190258"/>
                <a:gridCol w="2197465"/>
              </a:tblGrid>
              <a:tr h="470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비회원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1E4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1E4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관리자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1E45"/>
                    </a:solidFill>
                  </a:tcPr>
                </a:tc>
              </a:tr>
              <a:tr h="1253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접속해서 기본정보는 볼 수 있음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선수정보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</a:rPr>
                        <a:t>등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회원가입 후 사용자 비회원과 다르게</a:t>
                      </a:r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</a:rPr>
                        <a:t> 게시판 을 이용 할 수 있다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선수등록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수정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삭제와 공지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경기일정관리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수정 할  수 있다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992778" y="357052"/>
            <a:ext cx="214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1.</a:t>
            </a:r>
            <a:r>
              <a:rPr lang="ko-KR" altLang="en-US" sz="2000" dirty="0" smtClean="0">
                <a:solidFill>
                  <a:schemeClr val="bg1"/>
                </a:solidFill>
              </a:rPr>
              <a:t>프로그램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 rot="10800000">
            <a:off x="-6064" y="-2"/>
            <a:ext cx="489933" cy="361543"/>
          </a:xfrm>
          <a:custGeom>
            <a:avLst/>
            <a:gdLst>
              <a:gd name="connsiteX0" fmla="*/ 406739 w 406739"/>
              <a:gd name="connsiteY0" fmla="*/ 0 h 361543"/>
              <a:gd name="connsiteX1" fmla="*/ 406739 w 406739"/>
              <a:gd name="connsiteY1" fmla="*/ 361543 h 361543"/>
              <a:gd name="connsiteX2" fmla="*/ 0 w 406739"/>
              <a:gd name="connsiteY2" fmla="*/ 361543 h 36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739" h="361543">
                <a:moveTo>
                  <a:pt x="406739" y="0"/>
                </a:moveTo>
                <a:lnTo>
                  <a:pt x="406739" y="361543"/>
                </a:lnTo>
                <a:lnTo>
                  <a:pt x="0" y="361543"/>
                </a:lnTo>
                <a:close/>
              </a:path>
            </a:pathLst>
          </a:custGeom>
          <a:solidFill>
            <a:srgbClr val="006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0800000">
            <a:off x="279454" y="3766"/>
            <a:ext cx="8858484" cy="6864393"/>
          </a:xfrm>
          <a:custGeom>
            <a:avLst/>
            <a:gdLst>
              <a:gd name="connsiteX0" fmla="*/ 2453833 w 8858484"/>
              <a:gd name="connsiteY0" fmla="*/ 0 h 6864393"/>
              <a:gd name="connsiteX1" fmla="*/ 2453833 w 8858484"/>
              <a:gd name="connsiteY1" fmla="*/ 6393 h 6864393"/>
              <a:gd name="connsiteX2" fmla="*/ 8858484 w 8858484"/>
              <a:gd name="connsiteY2" fmla="*/ 6393 h 6864393"/>
              <a:gd name="connsiteX3" fmla="*/ 846126 w 8858484"/>
              <a:gd name="connsiteY3" fmla="*/ 6864393 h 6864393"/>
              <a:gd name="connsiteX4" fmla="*/ 0 w 8858484"/>
              <a:gd name="connsiteY4" fmla="*/ 6864393 h 6864393"/>
              <a:gd name="connsiteX5" fmla="*/ 0 w 8858484"/>
              <a:gd name="connsiteY5" fmla="*/ 6393 h 686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484" h="6864393">
                <a:moveTo>
                  <a:pt x="2453833" y="0"/>
                </a:moveTo>
                <a:lnTo>
                  <a:pt x="2453833" y="6393"/>
                </a:lnTo>
                <a:lnTo>
                  <a:pt x="8858484" y="6393"/>
                </a:lnTo>
                <a:lnTo>
                  <a:pt x="846126" y="6864393"/>
                </a:lnTo>
                <a:lnTo>
                  <a:pt x="0" y="6864393"/>
                </a:lnTo>
                <a:lnTo>
                  <a:pt x="0" y="6393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0800000">
            <a:off x="582560" y="-1"/>
            <a:ext cx="8561440" cy="6858000"/>
          </a:xfrm>
          <a:custGeom>
            <a:avLst/>
            <a:gdLst>
              <a:gd name="connsiteX0" fmla="*/ 0 w 8561440"/>
              <a:gd name="connsiteY0" fmla="*/ 0 h 6858000"/>
              <a:gd name="connsiteX1" fmla="*/ 8561440 w 8561440"/>
              <a:gd name="connsiteY1" fmla="*/ 0 h 6858000"/>
              <a:gd name="connsiteX2" fmla="*/ 846126 w 8561440"/>
              <a:gd name="connsiteY2" fmla="*/ 6858000 h 6858000"/>
              <a:gd name="connsiteX3" fmla="*/ 0 w 8561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1440" h="6858000">
                <a:moveTo>
                  <a:pt x="0" y="0"/>
                </a:moveTo>
                <a:lnTo>
                  <a:pt x="856144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0800000">
            <a:off x="0" y="0"/>
            <a:ext cx="406739" cy="361543"/>
          </a:xfrm>
          <a:custGeom>
            <a:avLst/>
            <a:gdLst>
              <a:gd name="connsiteX0" fmla="*/ 406739 w 406739"/>
              <a:gd name="connsiteY0" fmla="*/ 0 h 361543"/>
              <a:gd name="connsiteX1" fmla="*/ 406739 w 406739"/>
              <a:gd name="connsiteY1" fmla="*/ 361543 h 361543"/>
              <a:gd name="connsiteX2" fmla="*/ 0 w 406739"/>
              <a:gd name="connsiteY2" fmla="*/ 361543 h 36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739" h="361543">
                <a:moveTo>
                  <a:pt x="406739" y="0"/>
                </a:moveTo>
                <a:lnTo>
                  <a:pt x="406739" y="361543"/>
                </a:lnTo>
                <a:lnTo>
                  <a:pt x="0" y="361543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rot="10800000">
            <a:off x="5445734" y="-1085"/>
            <a:ext cx="3698266" cy="6852692"/>
          </a:xfrm>
          <a:custGeom>
            <a:avLst/>
            <a:gdLst>
              <a:gd name="connsiteX0" fmla="*/ 0 w 3698266"/>
              <a:gd name="connsiteY0" fmla="*/ 6852692 h 6852692"/>
              <a:gd name="connsiteX1" fmla="*/ 0 w 3698266"/>
              <a:gd name="connsiteY1" fmla="*/ 0 h 6852692"/>
              <a:gd name="connsiteX2" fmla="*/ 3698266 w 3698266"/>
              <a:gd name="connsiteY2" fmla="*/ 0 h 685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266" h="6852692">
                <a:moveTo>
                  <a:pt x="0" y="6852692"/>
                </a:moveTo>
                <a:lnTo>
                  <a:pt x="0" y="0"/>
                </a:lnTo>
                <a:lnTo>
                  <a:pt x="3698266" y="0"/>
                </a:lnTo>
                <a:close/>
              </a:path>
            </a:pathLst>
          </a:custGeom>
          <a:solidFill>
            <a:srgbClr val="8C1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967" y="355918"/>
            <a:ext cx="419416" cy="419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2185" y="312027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29F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29F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0389" y="487799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14B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14B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388" y="590910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zuka Gothic Pro L" panose="020B02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5520" y="5554502"/>
            <a:ext cx="380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B" panose="020B0800000000000000" pitchFamily="34" charset="-128"/>
              </a:rPr>
              <a:t>THANK YOU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o B" panose="020B08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5040" y="6346053"/>
            <a:ext cx="380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파워포인트의 무한한 가능성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: blog.naver.com/</a:t>
            </a:r>
            <a:r>
              <a:rPr lang="en-US" altLang="ko-KR" sz="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consultist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5865495" y="6170160"/>
            <a:ext cx="2889884" cy="135368"/>
          </a:xfrm>
          <a:prstGeom prst="parallelogram">
            <a:avLst>
              <a:gd name="adj" fmla="val 2077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5040" y="6128168"/>
            <a:ext cx="380317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14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Powerpoint</a:t>
            </a:r>
            <a:r>
              <a:rPr lang="en-US" altLang="ko-KR" sz="8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214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Potential PAPO/ Template Proposals Business</a:t>
            </a:r>
            <a:endParaRPr lang="ko-KR" altLang="en-US" sz="8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214B"/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22" name="Picture 2" descr="http://wallpapercave.com/wp/DsYPh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8018" y="1895381"/>
            <a:ext cx="1171993" cy="15977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8806" y="4895275"/>
            <a:ext cx="780292" cy="132233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3210" y="190193"/>
            <a:ext cx="1282526" cy="1571851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111933" y="278675"/>
            <a:ext cx="1837507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선수수정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경기일정관리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2338253" y="4075612"/>
            <a:ext cx="1023257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5155477" y="2063931"/>
            <a:ext cx="1724294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</a:t>
            </a:r>
            <a:endParaRPr lang="ko-KR" altLang="en-US" sz="1600" dirty="0"/>
          </a:p>
        </p:txBody>
      </p:sp>
      <p:sp>
        <p:nvSpPr>
          <p:cNvPr id="33" name="타원 32"/>
          <p:cNvSpPr/>
          <p:nvPr/>
        </p:nvSpPr>
        <p:spPr>
          <a:xfrm>
            <a:off x="5124994" y="4210594"/>
            <a:ext cx="1841863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선수정보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경기일정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290355" y="1706881"/>
            <a:ext cx="957943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416630" y="3557453"/>
            <a:ext cx="957943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21132" y="6344195"/>
            <a:ext cx="957943" cy="2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비회원</a:t>
            </a:r>
            <a:endParaRPr lang="ko-KR" altLang="en-US" sz="1200" dirty="0"/>
          </a:p>
        </p:txBody>
      </p:sp>
      <p:cxnSp>
        <p:nvCxnSpPr>
          <p:cNvPr id="42" name="직선 연결선 41"/>
          <p:cNvCxnSpPr>
            <a:stCxn id="30" idx="4"/>
            <a:endCxn id="27" idx="0"/>
          </p:cNvCxnSpPr>
          <p:nvPr/>
        </p:nvCxnSpPr>
        <p:spPr>
          <a:xfrm rot="5400000">
            <a:off x="2669882" y="4715999"/>
            <a:ext cx="324000" cy="3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2"/>
          </p:cNvCxnSpPr>
          <p:nvPr/>
        </p:nvCxnSpPr>
        <p:spPr>
          <a:xfrm rot="5400000">
            <a:off x="2690567" y="3885420"/>
            <a:ext cx="323996" cy="860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1" idx="2"/>
            <a:endCxn id="26" idx="3"/>
          </p:cNvCxnSpPr>
          <p:nvPr/>
        </p:nvCxnSpPr>
        <p:spPr>
          <a:xfrm rot="10800000" flipV="1">
            <a:off x="3360011" y="2534194"/>
            <a:ext cx="1795466" cy="1600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3" idx="1"/>
          </p:cNvCxnSpPr>
          <p:nvPr/>
        </p:nvCxnSpPr>
        <p:spPr>
          <a:xfrm rot="16200000" flipV="1">
            <a:off x="3632159" y="2585761"/>
            <a:ext cx="1326456" cy="21986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3" idx="2"/>
            <a:endCxn id="27" idx="3"/>
          </p:cNvCxnSpPr>
          <p:nvPr/>
        </p:nvCxnSpPr>
        <p:spPr>
          <a:xfrm rot="10800000" flipV="1">
            <a:off x="3199098" y="4680857"/>
            <a:ext cx="1925896" cy="8755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 flipV="1">
            <a:off x="3442743" y="766354"/>
            <a:ext cx="1643064" cy="2776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1" idx="1"/>
          </p:cNvCxnSpPr>
          <p:nvPr/>
        </p:nvCxnSpPr>
        <p:spPr>
          <a:xfrm rot="16200000" flipV="1">
            <a:off x="3855238" y="648912"/>
            <a:ext cx="983510" cy="2122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16200000" flipV="1">
            <a:off x="3040200" y="1751331"/>
            <a:ext cx="2709408" cy="23397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7715" y="200298"/>
            <a:ext cx="170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*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usecase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99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sYPh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62" y="0"/>
            <a:ext cx="9150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14291" y="0"/>
            <a:ext cx="3908741" cy="6858000"/>
          </a:xfrm>
          <a:custGeom>
            <a:avLst/>
            <a:gdLst>
              <a:gd name="connsiteX0" fmla="*/ 0 w 3908741"/>
              <a:gd name="connsiteY0" fmla="*/ 0 h 6858000"/>
              <a:gd name="connsiteX1" fmla="*/ 2453833 w 3908741"/>
              <a:gd name="connsiteY1" fmla="*/ 0 h 6858000"/>
              <a:gd name="connsiteX2" fmla="*/ 3908741 w 3908741"/>
              <a:gd name="connsiteY2" fmla="*/ 0 h 6858000"/>
              <a:gd name="connsiteX3" fmla="*/ 846126 w 3908741"/>
              <a:gd name="connsiteY3" fmla="*/ 6858000 h 6858000"/>
              <a:gd name="connsiteX4" fmla="*/ 0 w 390874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741" h="6858000">
                <a:moveTo>
                  <a:pt x="0" y="0"/>
                </a:moveTo>
                <a:lnTo>
                  <a:pt x="2453833" y="0"/>
                </a:lnTo>
                <a:lnTo>
                  <a:pt x="3908741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-6062" y="0"/>
            <a:ext cx="3735160" cy="6858000"/>
          </a:xfrm>
          <a:custGeom>
            <a:avLst/>
            <a:gdLst>
              <a:gd name="connsiteX0" fmla="*/ 0 w 3735160"/>
              <a:gd name="connsiteY0" fmla="*/ 0 h 6858000"/>
              <a:gd name="connsiteX1" fmla="*/ 3735160 w 3735160"/>
              <a:gd name="connsiteY1" fmla="*/ 0 h 6858000"/>
              <a:gd name="connsiteX2" fmla="*/ 846126 w 3735160"/>
              <a:gd name="connsiteY2" fmla="*/ 6858000 h 6858000"/>
              <a:gd name="connsiteX3" fmla="*/ 0 w 37351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160" h="6858000">
                <a:moveTo>
                  <a:pt x="0" y="0"/>
                </a:moveTo>
                <a:lnTo>
                  <a:pt x="373516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94" y="6058676"/>
            <a:ext cx="621773" cy="621773"/>
          </a:xfrm>
          <a:prstGeom prst="rect">
            <a:avLst/>
          </a:prstGeom>
        </p:spPr>
      </p:pic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99733" y="2612702"/>
            <a:ext cx="247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Main</a:t>
            </a: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llpapercave.com/wp/DsYPh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062" y="0"/>
            <a:ext cx="9150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94" y="6058676"/>
            <a:ext cx="621773" cy="621773"/>
          </a:xfrm>
          <a:prstGeom prst="rect">
            <a:avLst/>
          </a:prstGeom>
        </p:spPr>
      </p:pic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2" name="Picture 2" descr="C:\Users\KITCOOP\Desktop\pro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219" y="1390287"/>
            <a:ext cx="3333097" cy="1814467"/>
          </a:xfrm>
          <a:prstGeom prst="rect">
            <a:avLst/>
          </a:prstGeom>
          <a:noFill/>
        </p:spPr>
      </p:pic>
      <p:pic>
        <p:nvPicPr>
          <p:cNvPr id="25603" name="Picture 3" descr="C:\Users\KITCOOP\Desktop\pro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4374" y="940863"/>
            <a:ext cx="3162940" cy="2592470"/>
          </a:xfrm>
          <a:prstGeom prst="rect">
            <a:avLst/>
          </a:prstGeom>
          <a:noFill/>
        </p:spPr>
      </p:pic>
      <p:sp>
        <p:nvSpPr>
          <p:cNvPr id="18" name="오른쪽 화살표 17"/>
          <p:cNvSpPr/>
          <p:nvPr/>
        </p:nvSpPr>
        <p:spPr>
          <a:xfrm>
            <a:off x="3963830" y="1971648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2792726">
            <a:off x="3514754" y="3592571"/>
            <a:ext cx="973110" cy="67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4" name="Picture 4" descr="C:\Users\KITCOOP\Desktop\pro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9086" y="3773368"/>
            <a:ext cx="3095663" cy="286133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268808" y="40943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로그인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14291" y="0"/>
            <a:ext cx="3908741" cy="6858000"/>
          </a:xfrm>
          <a:custGeom>
            <a:avLst/>
            <a:gdLst>
              <a:gd name="connsiteX0" fmla="*/ 0 w 3908741"/>
              <a:gd name="connsiteY0" fmla="*/ 0 h 6858000"/>
              <a:gd name="connsiteX1" fmla="*/ 2453833 w 3908741"/>
              <a:gd name="connsiteY1" fmla="*/ 0 h 6858000"/>
              <a:gd name="connsiteX2" fmla="*/ 3908741 w 3908741"/>
              <a:gd name="connsiteY2" fmla="*/ 0 h 6858000"/>
              <a:gd name="connsiteX3" fmla="*/ 846126 w 3908741"/>
              <a:gd name="connsiteY3" fmla="*/ 6858000 h 6858000"/>
              <a:gd name="connsiteX4" fmla="*/ 0 w 390874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741" h="6858000">
                <a:moveTo>
                  <a:pt x="0" y="0"/>
                </a:moveTo>
                <a:lnTo>
                  <a:pt x="2453833" y="0"/>
                </a:lnTo>
                <a:lnTo>
                  <a:pt x="3908741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-6062" y="0"/>
            <a:ext cx="3735160" cy="6858000"/>
          </a:xfrm>
          <a:custGeom>
            <a:avLst/>
            <a:gdLst>
              <a:gd name="connsiteX0" fmla="*/ 0 w 3735160"/>
              <a:gd name="connsiteY0" fmla="*/ 0 h 6858000"/>
              <a:gd name="connsiteX1" fmla="*/ 3735160 w 3735160"/>
              <a:gd name="connsiteY1" fmla="*/ 0 h 6858000"/>
              <a:gd name="connsiteX2" fmla="*/ 846126 w 3735160"/>
              <a:gd name="connsiteY2" fmla="*/ 6858000 h 6858000"/>
              <a:gd name="connsiteX3" fmla="*/ 0 w 37351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160" h="6858000">
                <a:moveTo>
                  <a:pt x="0" y="0"/>
                </a:moveTo>
                <a:lnTo>
                  <a:pt x="373516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94" y="6058676"/>
            <a:ext cx="621773" cy="621773"/>
          </a:xfrm>
          <a:prstGeom prst="rect">
            <a:avLst/>
          </a:prstGeom>
        </p:spPr>
      </p:pic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C:\Users\KITCOOP\Desktop\pro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462" y="3422468"/>
            <a:ext cx="8391550" cy="308283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13269" y="2750218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선수 관리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17" name="Picture 2" descr="C:\Users\KITCOOP\Desktop\pro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658" y="251116"/>
            <a:ext cx="8161337" cy="2161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14291" y="0"/>
            <a:ext cx="3908741" cy="6858000"/>
          </a:xfrm>
          <a:custGeom>
            <a:avLst/>
            <a:gdLst>
              <a:gd name="connsiteX0" fmla="*/ 0 w 3908741"/>
              <a:gd name="connsiteY0" fmla="*/ 0 h 6858000"/>
              <a:gd name="connsiteX1" fmla="*/ 2453833 w 3908741"/>
              <a:gd name="connsiteY1" fmla="*/ 0 h 6858000"/>
              <a:gd name="connsiteX2" fmla="*/ 3908741 w 3908741"/>
              <a:gd name="connsiteY2" fmla="*/ 0 h 6858000"/>
              <a:gd name="connsiteX3" fmla="*/ 846126 w 3908741"/>
              <a:gd name="connsiteY3" fmla="*/ 6858000 h 6858000"/>
              <a:gd name="connsiteX4" fmla="*/ 0 w 390874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741" h="6858000">
                <a:moveTo>
                  <a:pt x="0" y="0"/>
                </a:moveTo>
                <a:lnTo>
                  <a:pt x="2453833" y="0"/>
                </a:lnTo>
                <a:lnTo>
                  <a:pt x="3908741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-6062" y="0"/>
            <a:ext cx="3735160" cy="6858000"/>
          </a:xfrm>
          <a:custGeom>
            <a:avLst/>
            <a:gdLst>
              <a:gd name="connsiteX0" fmla="*/ 0 w 3735160"/>
              <a:gd name="connsiteY0" fmla="*/ 0 h 6858000"/>
              <a:gd name="connsiteX1" fmla="*/ 3735160 w 3735160"/>
              <a:gd name="connsiteY1" fmla="*/ 0 h 6858000"/>
              <a:gd name="connsiteX2" fmla="*/ 846126 w 3735160"/>
              <a:gd name="connsiteY2" fmla="*/ 6858000 h 6858000"/>
              <a:gd name="connsiteX3" fmla="*/ 0 w 37351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160" h="6858000">
                <a:moveTo>
                  <a:pt x="0" y="0"/>
                </a:moveTo>
                <a:lnTo>
                  <a:pt x="373516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94" y="6058676"/>
            <a:ext cx="621773" cy="621773"/>
          </a:xfrm>
          <a:prstGeom prst="rect">
            <a:avLst/>
          </a:prstGeom>
        </p:spPr>
      </p:pic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96104" y="16377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선수 관리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27652" name="Picture 4" descr="C:\Users\KITCOOP\Desktop\pro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074" y="1008375"/>
            <a:ext cx="3666719" cy="5306939"/>
          </a:xfrm>
          <a:prstGeom prst="rect">
            <a:avLst/>
          </a:prstGeom>
          <a:noFill/>
        </p:spPr>
      </p:pic>
      <p:pic>
        <p:nvPicPr>
          <p:cNvPr id="27653" name="Picture 5" descr="C:\Users\KITCOOP\Desktop\pro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4519" y="1038268"/>
            <a:ext cx="3784464" cy="5266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14291" y="0"/>
            <a:ext cx="3908741" cy="6858000"/>
          </a:xfrm>
          <a:custGeom>
            <a:avLst/>
            <a:gdLst>
              <a:gd name="connsiteX0" fmla="*/ 0 w 3908741"/>
              <a:gd name="connsiteY0" fmla="*/ 0 h 6858000"/>
              <a:gd name="connsiteX1" fmla="*/ 2453833 w 3908741"/>
              <a:gd name="connsiteY1" fmla="*/ 0 h 6858000"/>
              <a:gd name="connsiteX2" fmla="*/ 3908741 w 3908741"/>
              <a:gd name="connsiteY2" fmla="*/ 0 h 6858000"/>
              <a:gd name="connsiteX3" fmla="*/ 846126 w 3908741"/>
              <a:gd name="connsiteY3" fmla="*/ 6858000 h 6858000"/>
              <a:gd name="connsiteX4" fmla="*/ 0 w 390874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8741" h="6858000">
                <a:moveTo>
                  <a:pt x="0" y="0"/>
                </a:moveTo>
                <a:lnTo>
                  <a:pt x="2453833" y="0"/>
                </a:lnTo>
                <a:lnTo>
                  <a:pt x="3908741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-6062" y="0"/>
            <a:ext cx="3735160" cy="6858000"/>
          </a:xfrm>
          <a:custGeom>
            <a:avLst/>
            <a:gdLst>
              <a:gd name="connsiteX0" fmla="*/ 0 w 3735160"/>
              <a:gd name="connsiteY0" fmla="*/ 0 h 6858000"/>
              <a:gd name="connsiteX1" fmla="*/ 3735160 w 3735160"/>
              <a:gd name="connsiteY1" fmla="*/ 0 h 6858000"/>
              <a:gd name="connsiteX2" fmla="*/ 846126 w 3735160"/>
              <a:gd name="connsiteY2" fmla="*/ 6858000 h 6858000"/>
              <a:gd name="connsiteX3" fmla="*/ 0 w 37351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160" h="6858000">
                <a:moveTo>
                  <a:pt x="0" y="0"/>
                </a:moveTo>
                <a:lnTo>
                  <a:pt x="3735160" y="0"/>
                </a:lnTo>
                <a:lnTo>
                  <a:pt x="846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2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87828" y="6233845"/>
            <a:ext cx="15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3564"/>
                </a:solidFill>
                <a:latin typeface="Heavitas" pitchFamily="2" charset="0"/>
              </a:rPr>
              <a:t>FC BARCELONA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3564"/>
              </a:solidFill>
              <a:latin typeface="Heavitas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6032" y="6433017"/>
            <a:ext cx="18661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POWERPOINT POTENTIAL PAPO</a:t>
            </a:r>
            <a:endParaRPr lang="ko-KR" altLang="en-US" sz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R" panose="020B04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7394" y="6058676"/>
            <a:ext cx="621773" cy="621773"/>
          </a:xfrm>
          <a:prstGeom prst="rect">
            <a:avLst/>
          </a:prstGeom>
        </p:spPr>
      </p:pic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96104" y="16377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경기 관리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28674" name="Picture 2" descr="C:\Users\KITCOOP\Desktop\pro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242" y="2849638"/>
            <a:ext cx="4289694" cy="2723847"/>
          </a:xfrm>
          <a:prstGeom prst="rect">
            <a:avLst/>
          </a:prstGeom>
          <a:noFill/>
        </p:spPr>
      </p:pic>
      <p:pic>
        <p:nvPicPr>
          <p:cNvPr id="28675" name="Picture 3" descr="C:\Users\KITCOOP\Desktop\pro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428" y="1106482"/>
            <a:ext cx="8601904" cy="1488672"/>
          </a:xfrm>
          <a:prstGeom prst="rect">
            <a:avLst/>
          </a:prstGeom>
          <a:noFill/>
        </p:spPr>
      </p:pic>
      <p:pic>
        <p:nvPicPr>
          <p:cNvPr id="28676" name="Picture 4" descr="C:\Users\KITCOOP\Desktop\pro1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4717" y="2828469"/>
            <a:ext cx="4130531" cy="272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85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164</Words>
  <Application>Microsoft Office PowerPoint</Application>
  <PresentationFormat>화면 슬라이드 쇼(4:3)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Calibri</vt:lpstr>
      <vt:lpstr>맑은 고딕</vt:lpstr>
      <vt:lpstr>Heavitas</vt:lpstr>
      <vt:lpstr>Kozuka Gothic Pro R</vt:lpstr>
      <vt:lpstr>Kozuka Gothic Pro EL</vt:lpstr>
      <vt:lpstr>Kozuka Gothic Pro L</vt:lpstr>
      <vt:lpstr>Kozuka Gothic Pro B</vt:lpstr>
      <vt:lpstr>Rix모던고딕 L</vt:lpstr>
      <vt:lpstr>Calibri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Huncheol KO</dc:creator>
  <cp:lastModifiedBy>KITCOOP</cp:lastModifiedBy>
  <cp:revision>112</cp:revision>
  <dcterms:created xsi:type="dcterms:W3CDTF">2016-02-15T02:00:54Z</dcterms:created>
  <dcterms:modified xsi:type="dcterms:W3CDTF">2020-09-08T23:54:53Z</dcterms:modified>
</cp:coreProperties>
</file>