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01" r:id="rId1"/>
  </p:sldMasterIdLst>
  <p:notesMasterIdLst>
    <p:notesMasterId r:id="rId12"/>
  </p:notesMasterIdLst>
  <p:sldIdLst>
    <p:sldId id="296" r:id="rId2"/>
    <p:sldId id="257" r:id="rId3"/>
    <p:sldId id="259" r:id="rId4"/>
    <p:sldId id="297" r:id="rId5"/>
    <p:sldId id="298" r:id="rId6"/>
    <p:sldId id="299" r:id="rId7"/>
    <p:sldId id="300" r:id="rId8"/>
    <p:sldId id="305" r:id="rId9"/>
    <p:sldId id="304" r:id="rId10"/>
    <p:sldId id="260" r:id="rId11"/>
  </p:sldIdLst>
  <p:sldSz cx="9144000" cy="6858000" type="screen4x3"/>
  <p:notesSz cx="6742113" cy="9875838"/>
  <p:defaultTextStyle>
    <a:defPPr>
      <a:defRPr lang="ko-KR"/>
    </a:defPPr>
    <a:lvl1pPr algn="l" rtl="0" fontAlgn="base">
      <a:spcBef>
        <a:spcPct val="50000"/>
      </a:spcBef>
      <a:spcAft>
        <a:spcPct val="0"/>
      </a:spcAft>
      <a:buSzPct val="80000"/>
      <a:buChar char="•"/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>
      <a:spcBef>
        <a:spcPct val="50000"/>
      </a:spcBef>
      <a:spcAft>
        <a:spcPct val="0"/>
      </a:spcAft>
      <a:buSzPct val="80000"/>
      <a:buChar char="•"/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>
      <a:spcBef>
        <a:spcPct val="50000"/>
      </a:spcBef>
      <a:spcAft>
        <a:spcPct val="0"/>
      </a:spcAft>
      <a:buSzPct val="80000"/>
      <a:buChar char="•"/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>
      <a:spcBef>
        <a:spcPct val="50000"/>
      </a:spcBef>
      <a:spcAft>
        <a:spcPct val="0"/>
      </a:spcAft>
      <a:buSzPct val="80000"/>
      <a:buChar char="•"/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>
      <a:spcBef>
        <a:spcPct val="50000"/>
      </a:spcBef>
      <a:spcAft>
        <a:spcPct val="0"/>
      </a:spcAft>
      <a:buSzPct val="80000"/>
      <a:buChar char="•"/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sz="2000" kern="1200">
        <a:solidFill>
          <a:srgbClr val="333333"/>
        </a:solidFill>
        <a:latin typeface="HY견고딕" pitchFamily="18" charset="-127"/>
        <a:ea typeface="HY견고딕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0000"/>
    <a:srgbClr val="336600"/>
    <a:srgbClr val="1B416F"/>
    <a:srgbClr val="333333"/>
    <a:srgbClr val="FFFFFF"/>
    <a:srgbClr val="0E223A"/>
    <a:srgbClr val="142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9" autoAdjust="0"/>
    <p:restoredTop sz="94551" autoAdjust="0"/>
  </p:normalViewPr>
  <p:slideViewPr>
    <p:cSldViewPr>
      <p:cViewPr>
        <p:scale>
          <a:sx n="93" d="100"/>
          <a:sy n="93" d="100"/>
        </p:scale>
        <p:origin x="-1302" y="144"/>
      </p:cViewPr>
      <p:guideLst>
        <p:guide orient="horz" pos="1616"/>
        <p:guide orient="horz" pos="3636"/>
        <p:guide orient="horz" pos="383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234F-EDEA-4602-9B8A-A04CFC358BC5}" type="datetimeFigureOut">
              <a:rPr lang="ko-KR" altLang="en-US" smtClean="0"/>
              <a:pPr/>
              <a:t>2012-12-24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2737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66051-7E46-4A2C-BA24-D52514CFAD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4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12/24/2012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227E0C-5CC4-4E9A-B668-4DE236C11455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B48B462-9158-4CB7-AAEB-6B322276248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487680-34A2-41A7-AB01-D86710F5AA87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33C432E-79E6-4A95-9635-15111F30FA5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92C49C-1F01-4899-AA5B-47EE3416712F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0B8978-EA05-4CCF-A1A8-7B30DF807EE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4038CD-9AEE-4B37-B448-3B8B421CE688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CFD6848-5C26-4252-AA7A-1747EC8533D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611FB44-B6B8-4A7F-A1B2-349783A3671E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2DF398-0BDA-4160-9AA1-E7C9795A4EE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787B80-B36B-4ECC-A881-7572C3821FD9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3CD5D7-779C-4557-8AC3-EFC4A8B987D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003F70-979F-4B17-A035-B18B8A5BCD68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86ADF0A-BE2C-49F2-8778-4C9CA585D13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1953CC-1356-4C2A-925A-8557D54E227F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36B984-B258-4F4A-BF89-70BA033CE5C5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8BC914-BB40-475F-A607-F14BEF2A8DEE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EE891E-9306-4766-BCDF-96AE86BDCA1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2F7AB56-A6F5-4981-819F-6731EE44A1CA}" type="datetimeFigureOut">
              <a:rPr lang="ko-KR" altLang="en-US" smtClean="0"/>
              <a:pPr>
                <a:defRPr/>
              </a:pPr>
              <a:t>2012-12-24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61B6D6-98E4-41C2-8C91-9FAE957C739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3A271A1-F6D6-438B-A432-4747EE7ECD40}" type="datetimeFigureOut">
              <a:rPr lang="en-US" smtClean="0"/>
              <a:pPr/>
              <a:t>12/24/2012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그림 9" descr="print001-master mj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1500174"/>
            <a:ext cx="49685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- </a:t>
            </a:r>
            <a:r>
              <a:rPr lang="ko-KR" alt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한빛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영화관</a:t>
            </a:r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-</a:t>
            </a:r>
          </a:p>
          <a:p>
            <a:pPr algn="ctr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  :   (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영화 예매 사이트 구현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1951" y="5376699"/>
            <a:ext cx="268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By 1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홍의택 유진호 김동현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최현석 김민성 박두환 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3" name="그림 7" descr="007.png"/>
          <p:cNvPicPr>
            <a:picLocks noChangeAspect="1"/>
          </p:cNvPicPr>
          <p:nvPr/>
        </p:nvPicPr>
        <p:blipFill>
          <a:blip r:embed="rId3" cstate="print"/>
          <a:srcRect l="25781" t="38542" r="25781" b="43750"/>
          <a:stretch>
            <a:fillRect/>
          </a:stretch>
        </p:blipFill>
        <p:spPr bwMode="auto">
          <a:xfrm>
            <a:off x="2357438" y="2354263"/>
            <a:ext cx="442912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그림 5" descr="004.png"/>
          <p:cNvPicPr>
            <a:picLocks noChangeAspect="1"/>
          </p:cNvPicPr>
          <p:nvPr/>
        </p:nvPicPr>
        <p:blipFill>
          <a:blip r:embed="rId2" cstate="print"/>
          <a:srcRect l="12209" t="14026" r="51688" b="70042"/>
          <a:stretch>
            <a:fillRect/>
          </a:stretch>
        </p:blipFill>
        <p:spPr bwMode="auto">
          <a:xfrm>
            <a:off x="1116013" y="962025"/>
            <a:ext cx="330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071688" y="2220913"/>
            <a:ext cx="6572250" cy="500062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 획</a:t>
            </a:r>
            <a:endParaRPr lang="ko-KR" altLang="en-US" sz="28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28352" y="2257366"/>
            <a:ext cx="428317" cy="426769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70C0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71688" y="3067050"/>
            <a:ext cx="6572250" cy="500063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 계</a:t>
            </a:r>
            <a:endParaRPr lang="ko-KR" altLang="en-US" sz="28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28352" y="3103108"/>
            <a:ext cx="428317" cy="42702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70C0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35" name="TextBox 22"/>
          <p:cNvSpPr txBox="1">
            <a:spLocks noChangeArrowheads="1"/>
          </p:cNvSpPr>
          <p:nvPr/>
        </p:nvSpPr>
        <p:spPr bwMode="auto">
          <a:xfrm>
            <a:off x="2083160" y="4826825"/>
            <a:ext cx="2680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spcBef>
                <a:spcPct val="0"/>
              </a:spcBef>
              <a:buSzTx/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endParaRPr lang="en-U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01.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계</a:t>
            </a: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획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916832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 smtClean="0"/>
              <a:t>[ 1 ] </a:t>
            </a:r>
            <a:r>
              <a:rPr lang="ko-KR" altLang="en-US" sz="2400" dirty="0" smtClean="0"/>
              <a:t>개발 목적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708920"/>
            <a:ext cx="7243738" cy="31683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sz="2400" b="1" dirty="0" smtClean="0">
                <a:solidFill>
                  <a:schemeClr val="tx1"/>
                </a:solidFill>
              </a:rPr>
              <a:t>영화 예매 사이트를 구현하여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2400" b="1" dirty="0" smtClean="0">
                <a:solidFill>
                  <a:schemeClr val="tx1"/>
                </a:solidFill>
              </a:rPr>
              <a:t>그 동안 학습한 내용들을 실무에 적용해본다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01.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계</a:t>
            </a: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획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 smtClean="0"/>
              <a:t>[ 2 ] </a:t>
            </a:r>
            <a:r>
              <a:rPr lang="ko-KR" altLang="en-US" sz="2400" dirty="0" smtClean="0"/>
              <a:t>개발 환경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708920"/>
            <a:ext cx="7315746" cy="31683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OS : WINDOWS XP SP3</a:t>
            </a:r>
          </a:p>
          <a:p>
            <a:pPr>
              <a:buNone/>
            </a:pPr>
            <a:r>
              <a:rPr lang="ko-KR" altLang="en-US" sz="2400" b="1" dirty="0" smtClean="0">
                <a:solidFill>
                  <a:schemeClr val="tx1"/>
                </a:solidFill>
              </a:rPr>
              <a:t>개발 툴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Eclipce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DB : ORACLE 10G</a:t>
            </a: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SERVER : TOMCAT 7.0</a:t>
            </a:r>
          </a:p>
          <a:p>
            <a:pPr>
              <a:buNone/>
            </a:pPr>
            <a:r>
              <a:rPr lang="ko-KR" altLang="en-US" sz="2400" b="1" dirty="0" smtClean="0">
                <a:solidFill>
                  <a:schemeClr val="tx1"/>
                </a:solidFill>
              </a:rPr>
              <a:t>코딩언어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: JAVA, JSP, JAVASCRIPT,  		JQUERY,HTML , SPRING, IBATIS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01.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계</a:t>
            </a: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획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16832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 smtClean="0"/>
              <a:t>[ 3 ] </a:t>
            </a:r>
            <a:r>
              <a:rPr lang="ko-KR" altLang="en-US" sz="2400" dirty="0" smtClean="0"/>
              <a:t>조원 역할 분담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492896"/>
            <a:ext cx="7272808" cy="37444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영화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홍의택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박두환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관리자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관리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유진호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최현석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고객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가입 및 로그인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김동현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김민성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예매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최현석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유진호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고객 관리 및 문의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김민성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김동현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▶ </a:t>
            </a:r>
            <a:r>
              <a:rPr lang="ko-KR" altLang="en-US" b="1" dirty="0" smtClean="0">
                <a:solidFill>
                  <a:schemeClr val="tx1"/>
                </a:solidFill>
              </a:rPr>
              <a:t>영화관리 페이지 및 </a:t>
            </a:r>
            <a:r>
              <a:rPr lang="ko-KR" altLang="en-US" b="1" dirty="0">
                <a:solidFill>
                  <a:schemeClr val="tx1"/>
                </a:solidFill>
              </a:rPr>
              <a:t>웹 </a:t>
            </a:r>
            <a:r>
              <a:rPr lang="ko-KR" altLang="en-US" b="1" dirty="0" smtClean="0">
                <a:solidFill>
                  <a:schemeClr val="tx1"/>
                </a:solidFill>
              </a:rPr>
              <a:t>디자인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박두환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홍의택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공통 작업 </a:t>
            </a:r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en-US" altLang="ko-KR" b="1" dirty="0" smtClean="0">
                <a:solidFill>
                  <a:schemeClr val="tx1"/>
                </a:solidFill>
              </a:rPr>
              <a:t>DB </a:t>
            </a:r>
            <a:r>
              <a:rPr lang="ko-KR" altLang="en-US" b="1" dirty="0" smtClean="0">
                <a:solidFill>
                  <a:schemeClr val="tx1"/>
                </a:solidFill>
              </a:rPr>
              <a:t>계획 및 설계 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메인 페이지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설 계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 smtClean="0"/>
              <a:t>[ 1 ] </a:t>
            </a:r>
            <a:r>
              <a:rPr lang="ko-KR" altLang="en-US" sz="2400" dirty="0" smtClean="0"/>
              <a:t>관리자 흐름도 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51" y="2716446"/>
            <a:ext cx="5323898" cy="380889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설 계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26" y="2643321"/>
            <a:ext cx="5663749" cy="3810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1916832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 smtClean="0"/>
              <a:t>[ 2 ] </a:t>
            </a:r>
            <a:r>
              <a:rPr lang="ko-KR" altLang="en-US" sz="2400" dirty="0" smtClean="0"/>
              <a:t>일반 사용자 흐름도 </a:t>
            </a:r>
            <a:endParaRPr lang="ko-KR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설 계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 smtClean="0"/>
              <a:t>[ 3 ] </a:t>
            </a:r>
            <a:r>
              <a:rPr lang="ko-KR" altLang="en-US" sz="2400" dirty="0" smtClean="0"/>
              <a:t>데이터 테이블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01739"/>
              </p:ext>
            </p:extLst>
          </p:nvPr>
        </p:nvGraphicFramePr>
        <p:xfrm>
          <a:off x="395536" y="2564904"/>
          <a:ext cx="4165600" cy="1819275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고객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테이블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아이디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cl_pw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비밀번호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cl_bday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생년월일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연락처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주소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이메일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cl_point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마일리지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32211"/>
              </p:ext>
            </p:extLst>
          </p:nvPr>
        </p:nvGraphicFramePr>
        <p:xfrm>
          <a:off x="4644008" y="2564904"/>
          <a:ext cx="4165600" cy="2143125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QNA(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질문 게시판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문의번호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시퀀스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날짜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제목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qa_content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내용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조회수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qa_onum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오넘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qa_gnum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지넘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qa_nest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들여쓰기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아이디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54522"/>
              </p:ext>
            </p:extLst>
          </p:nvPr>
        </p:nvGraphicFramePr>
        <p:xfrm>
          <a:off x="4644008" y="5085184"/>
          <a:ext cx="4165600" cy="1009650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관리자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테이블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관리자 아이디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ad_pw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비밀번호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ad_gr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등급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65179"/>
              </p:ext>
            </p:extLst>
          </p:nvPr>
        </p:nvGraphicFramePr>
        <p:xfrm>
          <a:off x="378216" y="4598354"/>
          <a:ext cx="4165600" cy="1495425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ORDER(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예약테이블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예약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시퀀스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아이디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예약시간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상영번호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od_ctime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취소시간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좌석번호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설 계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 smtClean="0"/>
              <a:t>[ 3 ] </a:t>
            </a:r>
            <a:r>
              <a:rPr lang="ko-KR" altLang="en-US" sz="2400" dirty="0" smtClean="0"/>
              <a:t>데이터 테이블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8200"/>
              </p:ext>
            </p:extLst>
          </p:nvPr>
        </p:nvGraphicFramePr>
        <p:xfrm>
          <a:off x="395536" y="5373216"/>
          <a:ext cx="4165600" cy="1171575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INFO(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상영번호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테이블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상영번호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상영관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상영시간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영화번호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86036"/>
              </p:ext>
            </p:extLst>
          </p:nvPr>
        </p:nvGraphicFramePr>
        <p:xfrm>
          <a:off x="395536" y="4231570"/>
          <a:ext cx="4165600" cy="1009650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CHAIR(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좌석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테이블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좌석번호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상영관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ch_where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좌석위치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79419"/>
              </p:ext>
            </p:extLst>
          </p:nvPr>
        </p:nvGraphicFramePr>
        <p:xfrm>
          <a:off x="4644008" y="2708920"/>
          <a:ext cx="4165600" cy="2628900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MOVIE(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영화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데이터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테이블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영화번호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시퀀스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영화이름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출연자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mv_dir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감독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장르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mv_grade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등급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국적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mv_ttime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상영시간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개봉일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mv_close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마감일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mv_content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내용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mv_image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이미지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mv_show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상영유무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16232"/>
              </p:ext>
            </p:extLst>
          </p:nvPr>
        </p:nvGraphicFramePr>
        <p:xfrm>
          <a:off x="395536" y="2708920"/>
          <a:ext cx="4165600" cy="1333500"/>
        </p:xfrm>
        <a:graphic>
          <a:graphicData uri="http://schemas.openxmlformats.org/drawingml/2006/table">
            <a:tbl>
              <a:tblPr/>
              <a:tblGrid>
                <a:gridCol w="292100"/>
                <a:gridCol w="863600"/>
                <a:gridCol w="723900"/>
                <a:gridCol w="482600"/>
                <a:gridCol w="660400"/>
                <a:gridCol w="114300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REVIEW(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리뷰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테이블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필드명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속성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크기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설명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rw_no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리뷰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번호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시퀀스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rw_content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rw_point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평점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영화번호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아이디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601</Words>
  <Application>Microsoft Office PowerPoint</Application>
  <PresentationFormat>화면 슬라이드 쇼(4:3)</PresentationFormat>
  <Paragraphs>416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모양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/>
  <cp:lastModifiedBy/>
  <cp:revision>243</cp:revision>
  <dcterms:created xsi:type="dcterms:W3CDTF">2008-12-16T10:20:03Z</dcterms:created>
  <dcterms:modified xsi:type="dcterms:W3CDTF">2012-12-24T08:19:29Z</dcterms:modified>
</cp:coreProperties>
</file>