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96" r:id="rId3"/>
  </p:sldMasterIdLst>
  <p:notesMasterIdLst>
    <p:notesMasterId r:id="rId53"/>
  </p:notesMasterIdLst>
  <p:sldIdLst>
    <p:sldId id="256" r:id="rId4"/>
    <p:sldId id="257" r:id="rId5"/>
    <p:sldId id="302" r:id="rId6"/>
    <p:sldId id="303" r:id="rId7"/>
    <p:sldId id="304" r:id="rId8"/>
    <p:sldId id="30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02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047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071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095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5121" algn="l" defTabSz="914047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2143" algn="l" defTabSz="914047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199168" algn="l" defTabSz="914047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6193" algn="l" defTabSz="914047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1600"/>
    <a:srgbClr val="003300"/>
    <a:srgbClr val="CC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391"/>
        <p:guide pos="3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271A-8273-4ECC-AD64-FE7AFA864D8B}" type="datetimeFigureOut">
              <a:rPr lang="ko-KR" altLang="en-US" smtClean="0"/>
              <a:t>2013-01-11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685800"/>
            <a:ext cx="458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B9E4F-0128-46C9-A002-699607129E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6051-7E46-4A2C-BA24-D52514CFADE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6051-7E46-4A2C-BA24-D52514CFADE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6051-7E46-4A2C-BA24-D52514CFADE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ideo" Target="file:///C:\mywork\&#51089;&#50629;\&#50937;&#54252;&#53944;&#54260;&#47532;&#50724;\1&#54016;\PPPFin2_NASDAQ.avi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video" Target="file:///C:\mywork\&#51089;&#50629;\&#50937;&#54252;&#53944;&#54260;&#47532;&#50724;\1&#54016;\PPPFin2_NASDAQ.avi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video" Target="file:///C:\mywork\&#51089;&#50629;\&#50937;&#54252;&#53944;&#54260;&#47532;&#50724;\1&#54016;\PPPFin2_NASDAQ.avi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4" y="2819400"/>
            <a:ext cx="65690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2" y="4114803"/>
            <a:ext cx="6572251" cy="1939925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915153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68688" y="6915153"/>
            <a:ext cx="3213100" cy="5064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73926" y="6915153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fld id="{87DD4B61-2A39-4C96-B6DB-CE963FCEC27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119" name="PPPFin2_NASDAQ.avi">
            <a:hlinkClick r:id="" action="ppaction://media"/>
          </p:cNvPr>
          <p:cNvPicPr>
            <a:picLocks noRot="1" noChangeAspect="1" noChangeArrowheads="1"/>
          </p:cNvPicPr>
          <p:nvPr userDrawn="1">
            <a:vide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971800" cy="7589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1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1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19"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5B5F4-F2DA-4C3A-8AD1-E2269EFC91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66053" y="182566"/>
            <a:ext cx="2155825" cy="6276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3" y="182566"/>
            <a:ext cx="6318250" cy="6276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8FAA3-A902-4FC6-B078-B5AEDE6E70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6608219"/>
            <a:ext cx="10150475" cy="98161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10151" y="6699297"/>
            <a:ext cx="2497017" cy="78934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618823" y="6689177"/>
            <a:ext cx="7531652" cy="78934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622206" y="4469571"/>
            <a:ext cx="7189920" cy="2023957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622206" y="6695655"/>
            <a:ext cx="7443682" cy="758984"/>
          </a:xfrm>
        </p:spPr>
        <p:txBody>
          <a:bodyPr anchor="ctr">
            <a:normAutofit/>
          </a:bodyPr>
          <a:lstStyle>
            <a:lvl1pPr marL="0" indent="0" algn="l">
              <a:buNone/>
              <a:defRPr sz="2900">
                <a:solidFill>
                  <a:srgbClr val="FFFFFF"/>
                </a:solidFill>
              </a:defRPr>
            </a:lvl1pPr>
            <a:lvl2pPr marL="506831" indent="0" algn="ctr">
              <a:buNone/>
            </a:lvl2pPr>
            <a:lvl3pPr marL="1013661" indent="0" algn="ctr">
              <a:buNone/>
            </a:lvl3pPr>
            <a:lvl4pPr marL="1520491" indent="0" algn="ctr">
              <a:buNone/>
            </a:lvl4pPr>
            <a:lvl5pPr marL="2027321" indent="0" algn="ctr">
              <a:buNone/>
            </a:lvl5pPr>
            <a:lvl6pPr marL="2534152" indent="0" algn="ctr">
              <a:buNone/>
            </a:lvl6pPr>
            <a:lvl7pPr marL="3040982" indent="0" algn="ctr">
              <a:buNone/>
            </a:lvl7pPr>
            <a:lvl8pPr marL="3547812" indent="0" algn="ctr">
              <a:buNone/>
            </a:lvl8pPr>
            <a:lvl9pPr marL="4054641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4587" y="6716308"/>
            <a:ext cx="2283857" cy="758984"/>
          </a:xfrm>
        </p:spPr>
        <p:txBody>
          <a:bodyPr>
            <a:noAutofit/>
          </a:bodyPr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314931" y="261781"/>
            <a:ext cx="6513221" cy="404089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881666" y="252994"/>
            <a:ext cx="930460" cy="4216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D4B61-2A39-4C96-B6DB-CE963FCEC27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2" name="PPPFin2_NASDAQ.avi">
            <a:hlinkClick r:id="" action="ppaction://media"/>
          </p:cNvPr>
          <p:cNvPicPr>
            <a:picLocks noRot="1" noChangeAspect="1" noChangeArrowheads="1"/>
          </p:cNvPicPr>
          <p:nvPr userDrawn="1"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971800" cy="7589838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1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082" y="252995"/>
            <a:ext cx="9050840" cy="109631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8C5289-D945-4E77-B97E-4E8B8DB0400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80082" y="1770962"/>
            <a:ext cx="9050840" cy="49755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573" y="3035937"/>
            <a:ext cx="7907150" cy="1851780"/>
          </a:xfrm>
        </p:spPr>
        <p:txBody>
          <a:bodyPr anchor="t"/>
          <a:lstStyle>
            <a:lvl1pPr marL="0" indent="0">
              <a:buNone/>
              <a:defRPr sz="310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686632"/>
            <a:ext cx="10150475" cy="12649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770962"/>
            <a:ext cx="1437984" cy="109631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522571" y="1770962"/>
            <a:ext cx="8627904" cy="109631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571" y="1770962"/>
            <a:ext cx="8458729" cy="1096310"/>
          </a:xfrm>
        </p:spPr>
        <p:txBody>
          <a:bodyPr/>
          <a:lstStyle>
            <a:lvl1pPr algn="l">
              <a:buNone/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939625"/>
            <a:ext cx="1437984" cy="776554"/>
          </a:xfrm>
        </p:spPr>
        <p:txBody>
          <a:bodyPr>
            <a:no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fld id="{EFC266AC-5FDA-42D6-AAA4-9AC60B8010D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76698" y="1759195"/>
            <a:ext cx="4313952" cy="50598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5378176" y="1759195"/>
            <a:ext cx="4313952" cy="50598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91ECD0-A8CD-4ACA-83D8-7BB66115049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111" y="302188"/>
            <a:ext cx="9050840" cy="962785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76698" y="2698609"/>
            <a:ext cx="4313952" cy="396358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5328999" y="2698609"/>
            <a:ext cx="4313952" cy="396358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C2BD80C-5790-4624-BB9C-1C117D2C3B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76698" y="1939625"/>
            <a:ext cx="4313952" cy="708385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5328999" y="1939625"/>
            <a:ext cx="4313952" cy="708385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0FE091-CAA7-4583-84EB-261CD8FBED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915186"/>
            <a:ext cx="592111" cy="4216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FB09A-8257-43DD-BE0F-5B2617305C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698" y="302188"/>
            <a:ext cx="8966253" cy="962785"/>
          </a:xfrm>
        </p:spPr>
        <p:txBody>
          <a:bodyPr anchor="ctr"/>
          <a:lstStyle>
            <a:lvl1pPr algn="l">
              <a:buNone/>
              <a:defRPr sz="49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38812D-1D15-41FB-BC9A-620214ADA38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76698" y="1939625"/>
            <a:ext cx="1776333" cy="4806897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2050" tIns="202732" rIns="152050" bIns="101366"/>
          <a:lstStyle>
            <a:lvl1pPr marL="0" indent="0">
              <a:spcAft>
                <a:spcPts val="1109"/>
              </a:spcAft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622207" y="1939625"/>
            <a:ext cx="7105333" cy="4891229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C5289-D945-4E77-B97E-4E8B8DB040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76333" y="6071870"/>
            <a:ext cx="8120380" cy="758984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10149" y="5059892"/>
            <a:ext cx="10150475" cy="98161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10150" y="5161091"/>
            <a:ext cx="1624076" cy="78934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715430" y="5150970"/>
            <a:ext cx="8435045" cy="78934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6333" y="5144223"/>
            <a:ext cx="8120380" cy="758984"/>
          </a:xfrm>
        </p:spPr>
        <p:txBody>
          <a:bodyPr anchor="ctr"/>
          <a:lstStyle>
            <a:lvl1pPr algn="l">
              <a:buNone/>
              <a:defRPr sz="31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607160" y="0"/>
            <a:ext cx="111655" cy="75999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936158" y="6915187"/>
            <a:ext cx="2960555" cy="404089"/>
          </a:xfrm>
        </p:spPr>
        <p:txBody>
          <a:bodyPr rtlCol="0"/>
          <a:lstStyle/>
          <a:p>
            <a:endParaRPr lang="en-US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1" y="5165306"/>
            <a:ext cx="1607159" cy="734390"/>
          </a:xfrm>
        </p:spPr>
        <p:txBody>
          <a:bodyPr rtlCol="0"/>
          <a:lstStyle>
            <a:lvl1pPr>
              <a:defRPr sz="3100"/>
            </a:lvl1pPr>
          </a:lstStyle>
          <a:p>
            <a:fld id="{1D9EA6D5-EB6E-49FA-B1A7-74B8FA874CE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776333" y="6914972"/>
            <a:ext cx="5075238" cy="404089"/>
          </a:xfrm>
        </p:spPr>
        <p:txBody>
          <a:bodyPr rtlCol="0"/>
          <a:lstStyle/>
          <a:p>
            <a:endParaRPr lang="en-US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32349" y="1"/>
            <a:ext cx="8418127" cy="5056519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5F4-F2DA-4C3A-8AD1-E2269EFC91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74507" y="674654"/>
            <a:ext cx="2283857" cy="6105252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7524" y="674652"/>
            <a:ext cx="6174872" cy="610525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274507" y="6915189"/>
            <a:ext cx="2453031" cy="404089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07527" y="6914974"/>
            <a:ext cx="6186953" cy="404089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767336" y="0"/>
            <a:ext cx="355267" cy="7589838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66" tIns="50683" rIns="101366" bIns="5068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818089" y="674652"/>
            <a:ext cx="253762" cy="691518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66" tIns="50683" rIns="101366" bIns="5068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18089" y="1"/>
            <a:ext cx="253762" cy="590321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66" tIns="50683" rIns="101366" bIns="5068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6649809" y="159469"/>
            <a:ext cx="590321" cy="271385"/>
          </a:xfrm>
        </p:spPr>
        <p:txBody>
          <a:bodyPr/>
          <a:lstStyle/>
          <a:p>
            <a:fld id="{6BF8FAA3-A902-4FC6-B078-B5AEDE6E70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1286" y="2357771"/>
            <a:ext cx="8627904" cy="16268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571" y="4300908"/>
            <a:ext cx="7105333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6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3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0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4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0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7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54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4B61-2A39-4C96-B6DB-CE963FCEC27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PPFin2_NASDAQ.avi">
            <a:hlinkClick r:id="" action="ppaction://media"/>
          </p:cNvPr>
          <p:cNvPicPr>
            <a:picLocks noRot="1" noChangeAspect="1" noChangeArrowheads="1"/>
          </p:cNvPicPr>
          <p:nvPr userDrawn="1"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971800" cy="7589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1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5289-D945-4E77-B97E-4E8B8DB040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1817" y="3216899"/>
            <a:ext cx="8627904" cy="166027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68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36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04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7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41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09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7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546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66AC-5FDA-42D6-AAA4-9AC60B8010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7524" y="1770964"/>
            <a:ext cx="4483126" cy="500894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9825" y="1770964"/>
            <a:ext cx="4483126" cy="500894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ECD0-A8CD-4ACA-83D8-7BB6611504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7525" y="1698931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31" indent="0">
              <a:buNone/>
              <a:defRPr sz="2200" b="1"/>
            </a:lvl2pPr>
            <a:lvl3pPr marL="1013661" indent="0">
              <a:buNone/>
              <a:defRPr sz="2000" b="1"/>
            </a:lvl3pPr>
            <a:lvl4pPr marL="1520491" indent="0">
              <a:buNone/>
              <a:defRPr sz="1800" b="1"/>
            </a:lvl4pPr>
            <a:lvl5pPr marL="2027321" indent="0">
              <a:buNone/>
              <a:defRPr sz="1800" b="1"/>
            </a:lvl5pPr>
            <a:lvl6pPr marL="2534152" indent="0">
              <a:buNone/>
              <a:defRPr sz="1800" b="1"/>
            </a:lvl6pPr>
            <a:lvl7pPr marL="3040982" indent="0">
              <a:buNone/>
              <a:defRPr sz="1800" b="1"/>
            </a:lvl7pPr>
            <a:lvl8pPr marL="3547812" indent="0">
              <a:buNone/>
              <a:defRPr sz="1800" b="1"/>
            </a:lvl8pPr>
            <a:lvl9pPr marL="4054641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56302" y="1698931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31" indent="0">
              <a:buNone/>
              <a:defRPr sz="2200" b="1"/>
            </a:lvl2pPr>
            <a:lvl3pPr marL="1013661" indent="0">
              <a:buNone/>
              <a:defRPr sz="2000" b="1"/>
            </a:lvl3pPr>
            <a:lvl4pPr marL="1520491" indent="0">
              <a:buNone/>
              <a:defRPr sz="1800" b="1"/>
            </a:lvl4pPr>
            <a:lvl5pPr marL="2027321" indent="0">
              <a:buNone/>
              <a:defRPr sz="1800" b="1"/>
            </a:lvl5pPr>
            <a:lvl6pPr marL="2534152" indent="0">
              <a:buNone/>
              <a:defRPr sz="1800" b="1"/>
            </a:lvl6pPr>
            <a:lvl7pPr marL="3040982" indent="0">
              <a:buNone/>
              <a:defRPr sz="1800" b="1"/>
            </a:lvl7pPr>
            <a:lvl8pPr marL="3547812" indent="0">
              <a:buNone/>
              <a:defRPr sz="1800" b="1"/>
            </a:lvl8pPr>
            <a:lvl9pPr marL="4054641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56302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80C-5790-4624-BB9C-1C117D2C3B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091-CAA7-4583-84EB-261CD8FBED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09A-8257-43DD-BE0F-5B2617305C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691" y="4876801"/>
            <a:ext cx="8628062" cy="1508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1691" y="3216275"/>
            <a:ext cx="8628062" cy="16605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0" indent="0">
              <a:buNone/>
              <a:defRPr sz="1800"/>
            </a:lvl2pPr>
            <a:lvl3pPr marL="914282" indent="0">
              <a:buNone/>
              <a:defRPr sz="1600"/>
            </a:lvl3pPr>
            <a:lvl4pPr marL="1371424" indent="0">
              <a:buNone/>
              <a:defRPr sz="1400"/>
            </a:lvl4pPr>
            <a:lvl5pPr marL="1828565" indent="0">
              <a:buNone/>
              <a:defRPr sz="1400"/>
            </a:lvl5pPr>
            <a:lvl6pPr marL="2285707" indent="0">
              <a:buNone/>
              <a:defRPr sz="1400"/>
            </a:lvl6pPr>
            <a:lvl7pPr marL="2742847" indent="0">
              <a:buNone/>
              <a:defRPr sz="1400"/>
            </a:lvl7pPr>
            <a:lvl8pPr marL="3199989" indent="0">
              <a:buNone/>
              <a:defRPr sz="1400"/>
            </a:lvl8pPr>
            <a:lvl9pPr marL="3657131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266AC-5FDA-42D6-AAA4-9AC60B8010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68554" y="302190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7524" y="1588245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31" indent="0">
              <a:buNone/>
              <a:defRPr sz="1300"/>
            </a:lvl2pPr>
            <a:lvl3pPr marL="1013661" indent="0">
              <a:buNone/>
              <a:defRPr sz="1100"/>
            </a:lvl3pPr>
            <a:lvl4pPr marL="1520491" indent="0">
              <a:buNone/>
              <a:defRPr sz="1000"/>
            </a:lvl4pPr>
            <a:lvl5pPr marL="2027321" indent="0">
              <a:buNone/>
              <a:defRPr sz="1000"/>
            </a:lvl5pPr>
            <a:lvl6pPr marL="2534152" indent="0">
              <a:buNone/>
              <a:defRPr sz="1000"/>
            </a:lvl6pPr>
            <a:lvl7pPr marL="3040982" indent="0">
              <a:buNone/>
              <a:defRPr sz="1000"/>
            </a:lvl7pPr>
            <a:lvl8pPr marL="3547812" indent="0">
              <a:buNone/>
              <a:defRPr sz="1000"/>
            </a:lvl8pPr>
            <a:lvl9pPr marL="4054641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812D-1D15-41FB-BC9A-620214ADA3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31" indent="0">
              <a:buNone/>
              <a:defRPr sz="3100"/>
            </a:lvl2pPr>
            <a:lvl3pPr marL="1013661" indent="0">
              <a:buNone/>
              <a:defRPr sz="2700"/>
            </a:lvl3pPr>
            <a:lvl4pPr marL="1520491" indent="0">
              <a:buNone/>
              <a:defRPr sz="2200"/>
            </a:lvl4pPr>
            <a:lvl5pPr marL="2027321" indent="0">
              <a:buNone/>
              <a:defRPr sz="2200"/>
            </a:lvl5pPr>
            <a:lvl6pPr marL="2534152" indent="0">
              <a:buNone/>
              <a:defRPr sz="2200"/>
            </a:lvl6pPr>
            <a:lvl7pPr marL="3040982" indent="0">
              <a:buNone/>
              <a:defRPr sz="2200"/>
            </a:lvl7pPr>
            <a:lvl8pPr marL="3547812" indent="0">
              <a:buNone/>
              <a:defRPr sz="2200"/>
            </a:lvl8pPr>
            <a:lvl9pPr marL="4054641" indent="0">
              <a:buNone/>
              <a:defRPr sz="2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31" indent="0">
              <a:buNone/>
              <a:defRPr sz="1300"/>
            </a:lvl2pPr>
            <a:lvl3pPr marL="1013661" indent="0">
              <a:buNone/>
              <a:defRPr sz="1100"/>
            </a:lvl3pPr>
            <a:lvl4pPr marL="1520491" indent="0">
              <a:buNone/>
              <a:defRPr sz="1000"/>
            </a:lvl4pPr>
            <a:lvl5pPr marL="2027321" indent="0">
              <a:buNone/>
              <a:defRPr sz="1000"/>
            </a:lvl5pPr>
            <a:lvl6pPr marL="2534152" indent="0">
              <a:buNone/>
              <a:defRPr sz="1000"/>
            </a:lvl6pPr>
            <a:lvl7pPr marL="3040982" indent="0">
              <a:buNone/>
              <a:defRPr sz="1000"/>
            </a:lvl7pPr>
            <a:lvl8pPr marL="3547812" indent="0">
              <a:buNone/>
              <a:defRPr sz="1000"/>
            </a:lvl8pPr>
            <a:lvl9pPr marL="4054641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A6D5-EB6E-49FA-B1A7-74B8FA874C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5F4-F2DA-4C3A-8AD1-E2269EFC91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9094" y="303947"/>
            <a:ext cx="2283857" cy="647595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7524" y="303947"/>
            <a:ext cx="6682396" cy="647595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FAA3-A902-4FC6-B078-B5AEDE6E70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438400" y="1905000"/>
            <a:ext cx="3467100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57900" y="1905000"/>
            <a:ext cx="3467100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1ECD0-A8CD-4ACA-83D8-7BB6611504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3" y="1698628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0" indent="0">
              <a:buNone/>
              <a:defRPr sz="2000" b="1"/>
            </a:lvl2pPr>
            <a:lvl3pPr marL="914282" indent="0">
              <a:buNone/>
              <a:defRPr sz="1800" b="1"/>
            </a:lvl3pPr>
            <a:lvl4pPr marL="1371424" indent="0">
              <a:buNone/>
              <a:defRPr sz="1600" b="1"/>
            </a:lvl4pPr>
            <a:lvl5pPr marL="1828565" indent="0">
              <a:buNone/>
              <a:defRPr sz="1600" b="1"/>
            </a:lvl5pPr>
            <a:lvl6pPr marL="2285707" indent="0">
              <a:buNone/>
              <a:defRPr sz="1600" b="1"/>
            </a:lvl6pPr>
            <a:lvl7pPr marL="2742847" indent="0">
              <a:buNone/>
              <a:defRPr sz="1600" b="1"/>
            </a:lvl7pPr>
            <a:lvl8pPr marL="3199989" indent="0">
              <a:buNone/>
              <a:defRPr sz="1600" b="1"/>
            </a:lvl8pPr>
            <a:lvl9pPr marL="365713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3" y="2406653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56200" y="1698628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0" indent="0">
              <a:buNone/>
              <a:defRPr sz="2000" b="1"/>
            </a:lvl2pPr>
            <a:lvl3pPr marL="914282" indent="0">
              <a:buNone/>
              <a:defRPr sz="1800" b="1"/>
            </a:lvl3pPr>
            <a:lvl4pPr marL="1371424" indent="0">
              <a:buNone/>
              <a:defRPr sz="1600" b="1"/>
            </a:lvl4pPr>
            <a:lvl5pPr marL="1828565" indent="0">
              <a:buNone/>
              <a:defRPr sz="1600" b="1"/>
            </a:lvl5pPr>
            <a:lvl6pPr marL="2285707" indent="0">
              <a:buNone/>
              <a:defRPr sz="1600" b="1"/>
            </a:lvl6pPr>
            <a:lvl7pPr marL="2742847" indent="0">
              <a:buNone/>
              <a:defRPr sz="1600" b="1"/>
            </a:lvl7pPr>
            <a:lvl8pPr marL="3199989" indent="0">
              <a:buNone/>
              <a:defRPr sz="1600" b="1"/>
            </a:lvl8pPr>
            <a:lvl9pPr marL="365713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56200" y="2406653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BD80C-5790-4624-BB9C-1C117D2C3B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FE091-CAA7-4583-84EB-261CD8FBED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FB09A-8257-43DD-BE0F-5B2617305C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4" y="301629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68750" y="301627"/>
            <a:ext cx="5673725" cy="64785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4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140" indent="0">
              <a:buNone/>
              <a:defRPr sz="1200"/>
            </a:lvl2pPr>
            <a:lvl3pPr marL="914282" indent="0">
              <a:buNone/>
              <a:defRPr sz="1000"/>
            </a:lvl3pPr>
            <a:lvl4pPr marL="1371424" indent="0">
              <a:buNone/>
              <a:defRPr sz="900"/>
            </a:lvl4pPr>
            <a:lvl5pPr marL="1828565" indent="0">
              <a:buNone/>
              <a:defRPr sz="900"/>
            </a:lvl5pPr>
            <a:lvl6pPr marL="2285707" indent="0">
              <a:buNone/>
              <a:defRPr sz="900"/>
            </a:lvl6pPr>
            <a:lvl7pPr marL="2742847" indent="0">
              <a:buNone/>
              <a:defRPr sz="900"/>
            </a:lvl7pPr>
            <a:lvl8pPr marL="3199989" indent="0">
              <a:buNone/>
              <a:defRPr sz="900"/>
            </a:lvl8pPr>
            <a:lvl9pPr marL="365713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8812D-1D15-41FB-BC9A-620214ADA3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89138" y="677867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140" indent="0">
              <a:buNone/>
              <a:defRPr sz="2800"/>
            </a:lvl2pPr>
            <a:lvl3pPr marL="914282" indent="0">
              <a:buNone/>
              <a:defRPr sz="2400"/>
            </a:lvl3pPr>
            <a:lvl4pPr marL="1371424" indent="0">
              <a:buNone/>
              <a:defRPr sz="2000"/>
            </a:lvl4pPr>
            <a:lvl5pPr marL="1828565" indent="0">
              <a:buNone/>
              <a:defRPr sz="2000"/>
            </a:lvl5pPr>
            <a:lvl6pPr marL="2285707" indent="0">
              <a:buNone/>
              <a:defRPr sz="2000"/>
            </a:lvl6pPr>
            <a:lvl7pPr marL="2742847" indent="0">
              <a:buNone/>
              <a:defRPr sz="2000"/>
            </a:lvl7pPr>
            <a:lvl8pPr marL="3199989" indent="0">
              <a:buNone/>
              <a:defRPr sz="2000"/>
            </a:lvl8pPr>
            <a:lvl9pPr marL="3657131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00"/>
            </a:lvl1pPr>
            <a:lvl2pPr marL="457140" indent="0">
              <a:buNone/>
              <a:defRPr sz="1200"/>
            </a:lvl2pPr>
            <a:lvl3pPr marL="914282" indent="0">
              <a:buNone/>
              <a:defRPr sz="1000"/>
            </a:lvl3pPr>
            <a:lvl4pPr marL="1371424" indent="0">
              <a:buNone/>
              <a:defRPr sz="900"/>
            </a:lvl4pPr>
            <a:lvl5pPr marL="1828565" indent="0">
              <a:buNone/>
              <a:defRPr sz="900"/>
            </a:lvl5pPr>
            <a:lvl6pPr marL="2285707" indent="0">
              <a:buNone/>
              <a:defRPr sz="900"/>
            </a:lvl6pPr>
            <a:lvl7pPr marL="2742847" indent="0">
              <a:buNone/>
              <a:defRPr sz="900"/>
            </a:lvl7pPr>
            <a:lvl8pPr marL="3199989" indent="0">
              <a:buNone/>
              <a:defRPr sz="900"/>
            </a:lvl8pPr>
            <a:lvl9pPr marL="365713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EA6D5-EB6E-49FA-B1A7-74B8FA874C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ideo" Target="file:///C:\mywork\&#51089;&#50629;\&#50937;&#54252;&#53944;&#54260;&#47532;&#50724;\1&#54016;\PPPFin2_NASDAQ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3" y="182566"/>
            <a:ext cx="8626475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58" tIns="50679" rIns="101358" bIns="506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905000"/>
            <a:ext cx="70866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858004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>
            <a:lvl1pPr defTabSz="1014284">
              <a:defRPr sz="16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19600" y="6858004"/>
            <a:ext cx="32131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>
            <a:lvl1pPr algn="ctr" defTabSz="1014284">
              <a:defRPr sz="16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3" y="6858004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58" tIns="50679" rIns="101358" bIns="50679" numCol="1" anchor="t" anchorCtr="0" compatLnSpc="1">
            <a:prstTxWarp prst="textNoShape">
              <a:avLst/>
            </a:prstTxWarp>
          </a:bodyPr>
          <a:lstStyle>
            <a:lvl1pPr algn="r" defTabSz="1014284">
              <a:defRPr sz="1600"/>
            </a:lvl1pPr>
          </a:lstStyle>
          <a:p>
            <a:fld id="{B948A262-B122-47EB-9686-AF1459248665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5" name="PPPFin2_NASDAQ.avi">
            <a:hlinkClick r:id="" action="ppaction://media"/>
          </p:cNvPr>
          <p:cNvPicPr>
            <a:picLocks noRot="1" noChangeAspect="1" noChangeArrowheads="1"/>
          </p:cNvPicPr>
          <p:nvPr>
            <a:videoFile r:link="rId13"/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143000" cy="7589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</p:childTnLst>
        </p:cTn>
      </p:par>
    </p:tnLst>
  </p:timing>
  <p:txStyles>
    <p:titleStyle>
      <a:lvl1pPr algn="r" defTabSz="1014284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r" defTabSz="1014284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2pPr>
      <a:lvl3pPr algn="r" defTabSz="1014284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3pPr>
      <a:lvl4pPr algn="r" defTabSz="1014284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4pPr>
      <a:lvl5pPr algn="r" defTabSz="1014284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5pPr>
      <a:lvl6pPr marL="457140" algn="r" defTabSz="1014284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282" algn="r" defTabSz="1014284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424" algn="r" defTabSz="1014284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565" algn="r" defTabSz="1014284" rtl="0" eaLnBrk="1" fontAlgn="base" latinLnBrk="1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379365" indent="-379365" algn="l" defTabSz="1014284" rtl="0" eaLnBrk="1" fontAlgn="base" latinLnBrk="1" hangingPunct="1">
        <a:spcBef>
          <a:spcPct val="20000"/>
        </a:spcBef>
        <a:spcAft>
          <a:spcPct val="0"/>
        </a:spcAft>
        <a:buChar char="•"/>
        <a:defRPr sz="3100">
          <a:solidFill>
            <a:srgbClr val="001600"/>
          </a:solidFill>
          <a:latin typeface="+mn-lt"/>
          <a:ea typeface="+mn-ea"/>
          <a:cs typeface="+mn-cs"/>
        </a:defRPr>
      </a:lvl1pPr>
      <a:lvl2pPr marL="823807" indent="-317459" algn="l" defTabSz="1014284" rtl="0" eaLnBrk="1" fontAlgn="base" latinLnBrk="1" hangingPunct="1">
        <a:spcBef>
          <a:spcPct val="20000"/>
        </a:spcBef>
        <a:spcAft>
          <a:spcPct val="0"/>
        </a:spcAft>
        <a:buChar char="–"/>
        <a:defRPr sz="2700">
          <a:solidFill>
            <a:srgbClr val="001600"/>
          </a:solidFill>
          <a:latin typeface="+mn-lt"/>
        </a:defRPr>
      </a:lvl2pPr>
      <a:lvl3pPr marL="1266662" indent="-252382" algn="l" defTabSz="1014284" rtl="0" eaLnBrk="1" fontAlgn="base" latinLnBrk="1" hangingPunct="1">
        <a:spcBef>
          <a:spcPct val="20000"/>
        </a:spcBef>
        <a:spcAft>
          <a:spcPct val="0"/>
        </a:spcAft>
        <a:buChar char="•"/>
        <a:defRPr sz="2300">
          <a:solidFill>
            <a:srgbClr val="001600"/>
          </a:solidFill>
          <a:latin typeface="+mn-lt"/>
        </a:defRPr>
      </a:lvl3pPr>
      <a:lvl4pPr marL="1773011" indent="-252382" algn="l" defTabSz="1014284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1600"/>
          </a:solidFill>
          <a:latin typeface="+mn-lt"/>
        </a:defRPr>
      </a:lvl4pPr>
      <a:lvl5pPr marL="2280946" indent="-253967" algn="l" defTabSz="1014284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1600"/>
          </a:solidFill>
          <a:latin typeface="+mn-lt"/>
        </a:defRPr>
      </a:lvl5pPr>
      <a:lvl6pPr marL="2738087" indent="-253967" algn="l" defTabSz="1014284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1600"/>
          </a:solidFill>
          <a:latin typeface="+mn-lt"/>
        </a:defRPr>
      </a:lvl6pPr>
      <a:lvl7pPr marL="3195227" indent="-253967" algn="l" defTabSz="1014284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1600"/>
          </a:solidFill>
          <a:latin typeface="+mn-lt"/>
        </a:defRPr>
      </a:lvl7pPr>
      <a:lvl8pPr marL="3652369" indent="-253967" algn="l" defTabSz="1014284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1600"/>
          </a:solidFill>
          <a:latin typeface="+mn-lt"/>
        </a:defRPr>
      </a:lvl8pPr>
      <a:lvl9pPr marL="4109511" indent="-253967" algn="l" defTabSz="1014284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1600"/>
          </a:solidFill>
          <a:latin typeface="+mn-lt"/>
        </a:defRPr>
      </a:lvl9pPr>
    </p:bodyStyle>
    <p:otherStyle>
      <a:defPPr>
        <a:defRPr lang="ko-KR"/>
      </a:defPPr>
      <a:lvl1pPr marL="0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4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5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7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7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9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31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76698" y="252995"/>
            <a:ext cx="9050840" cy="1096310"/>
          </a:xfrm>
          <a:prstGeom prst="rect">
            <a:avLst/>
          </a:prstGeom>
        </p:spPr>
        <p:txBody>
          <a:bodyPr vert="horz" lIns="101366" tIns="50683" rIns="101366" bIns="50683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80082" y="1770962"/>
            <a:ext cx="9050840" cy="5009293"/>
          </a:xfrm>
          <a:prstGeom prst="rect">
            <a:avLst/>
          </a:prstGeom>
        </p:spPr>
        <p:txBody>
          <a:bodyPr vert="horz" lIns="101366" tIns="50683" rIns="101366" bIns="50683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766983" y="6915187"/>
            <a:ext cx="2960555" cy="404089"/>
          </a:xfrm>
          <a:prstGeom prst="rect">
            <a:avLst/>
          </a:prstGeom>
        </p:spPr>
        <p:txBody>
          <a:bodyPr vert="horz" lIns="101366" tIns="50683" rIns="101366" bIns="50683" anchor="ctr" anchorCtr="0"/>
          <a:lstStyle>
            <a:lvl1pPr algn="l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76700" y="6914972"/>
            <a:ext cx="6017779" cy="404089"/>
          </a:xfrm>
          <a:prstGeom prst="rect">
            <a:avLst/>
          </a:prstGeom>
        </p:spPr>
        <p:txBody>
          <a:bodyPr vert="horz" lIns="101366" tIns="50683" rIns="101366" bIns="50683" anchor="ctr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366171"/>
            <a:ext cx="10150475" cy="35419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416771"/>
            <a:ext cx="592111" cy="25299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55553" y="1416771"/>
            <a:ext cx="9494923" cy="25299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366" tIns="50683" rIns="101366" bIns="5068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407986"/>
            <a:ext cx="592111" cy="270565"/>
          </a:xfrm>
          <a:prstGeom prst="rect">
            <a:avLst/>
          </a:prstGeom>
        </p:spPr>
        <p:txBody>
          <a:bodyPr vert="horz" lIns="101366" tIns="50683" rIns="101366" bIns="50683" anchor="ctr" anchorCtr="0">
            <a:norm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</a:defRPr>
            </a:lvl1pPr>
          </a:lstStyle>
          <a:p>
            <a:fld id="{B948A262-B122-47EB-9686-AF145924866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54781" indent="-354781" algn="l" rtl="0" eaLnBrk="1" latinLnBrk="1" hangingPunct="1">
        <a:spcBef>
          <a:spcPts val="776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63" indent="-304098" algn="l" rtl="0" eaLnBrk="1" latinLnBrk="1" hangingPunct="1">
        <a:spcBef>
          <a:spcPts val="610"/>
        </a:spcBef>
        <a:buClr>
          <a:schemeClr val="accent1"/>
        </a:buClr>
        <a:buSzPct val="70000"/>
        <a:buFont typeface="Wingdings 2"/>
        <a:buChar char="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661" indent="-253415" algn="l" rtl="0" eaLnBrk="1" latinLnBrk="1" hangingPunct="1">
        <a:spcBef>
          <a:spcPts val="554"/>
        </a:spcBef>
        <a:buClr>
          <a:schemeClr val="accent2"/>
        </a:buClr>
        <a:buSzPct val="75000"/>
        <a:buFont typeface="Wingdings"/>
        <a:buChar char="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491" indent="-253415" algn="l" rtl="0" eaLnBrk="1" latinLnBrk="1" hangingPunct="1">
        <a:spcBef>
          <a:spcPts val="443"/>
        </a:spcBef>
        <a:buClr>
          <a:schemeClr val="accent3"/>
        </a:buClr>
        <a:buSzPct val="7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321" indent="-253415" algn="l" rtl="0" eaLnBrk="1" latinLnBrk="1" hangingPunct="1">
        <a:spcBef>
          <a:spcPts val="443"/>
        </a:spcBef>
        <a:buClr>
          <a:schemeClr val="accent4"/>
        </a:buClr>
        <a:buSzPct val="6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19" indent="-253415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35517" indent="-253415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39615" indent="-253415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43714" indent="-253415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68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366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049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2732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415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098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4781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5464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  <a:prstGeom prst="rect">
            <a:avLst/>
          </a:prstGeom>
        </p:spPr>
        <p:txBody>
          <a:bodyPr vert="horz" lIns="101366" tIns="50683" rIns="101366" bIns="5068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7524" y="1770964"/>
            <a:ext cx="9135428" cy="5008942"/>
          </a:xfrm>
          <a:prstGeom prst="rect">
            <a:avLst/>
          </a:prstGeom>
        </p:spPr>
        <p:txBody>
          <a:bodyPr vert="horz" lIns="101366" tIns="50683" rIns="101366" bIns="5068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7524" y="7034657"/>
            <a:ext cx="2368444" cy="404089"/>
          </a:xfrm>
          <a:prstGeom prst="rect">
            <a:avLst/>
          </a:prstGeom>
        </p:spPr>
        <p:txBody>
          <a:bodyPr vert="horz" lIns="101366" tIns="50683" rIns="101366" bIns="5068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68079" y="7034657"/>
            <a:ext cx="3214317" cy="404089"/>
          </a:xfrm>
          <a:prstGeom prst="rect">
            <a:avLst/>
          </a:prstGeom>
        </p:spPr>
        <p:txBody>
          <a:bodyPr vert="horz" lIns="101366" tIns="50683" rIns="101366" bIns="5068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74507" y="7034657"/>
            <a:ext cx="2368444" cy="404089"/>
          </a:xfrm>
          <a:prstGeom prst="rect">
            <a:avLst/>
          </a:prstGeom>
        </p:spPr>
        <p:txBody>
          <a:bodyPr vert="horz" lIns="101366" tIns="50683" rIns="101366" bIns="5068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A262-B122-47EB-9686-AF145924866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013661" rtl="0" eaLnBrk="1" latinLnBrk="1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122" indent="-380122" algn="l" defTabSz="1013661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23599" indent="-316768" algn="l" defTabSz="1013661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075" indent="-253415" algn="l" defTabSz="1013661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3906" indent="-253415" algn="l" defTabSz="1013661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0736" indent="-253415" algn="l" defTabSz="1013661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7567" indent="-253415" algn="l" defTabSz="101366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4396" indent="-253415" algn="l" defTabSz="101366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1226" indent="-253415" algn="l" defTabSz="101366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8056" indent="-253415" algn="l" defTabSz="101366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366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31" algn="l" defTabSz="101366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661" algn="l" defTabSz="101366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491" algn="l" defTabSz="101366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321" algn="l" defTabSz="101366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152" algn="l" defTabSz="101366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982" algn="l" defTabSz="101366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812" algn="l" defTabSz="101366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641" algn="l" defTabSz="101366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142/Hanbit_01_11/index.jsp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81410" y="1366027"/>
            <a:ext cx="6569075" cy="1265238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차세대 기반 웹사이트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78224" y="2937673"/>
            <a:ext cx="6572251" cy="1939925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팀</a:t>
            </a:r>
            <a:endParaRPr lang="en-US" altLang="ko-KR" b="1" dirty="0" smtClean="0"/>
          </a:p>
          <a:p>
            <a:r>
              <a:rPr lang="ko-KR" altLang="en-US" b="1" dirty="0" smtClean="0"/>
              <a:t>조장</a:t>
            </a:r>
            <a:r>
              <a:rPr lang="en-US" altLang="ko-KR" b="1" smtClean="0"/>
              <a:t>:</a:t>
            </a:r>
            <a:r>
              <a:rPr lang="ko-KR" altLang="en-US" b="1" smtClean="0"/>
              <a:t>홍의택</a:t>
            </a:r>
            <a:endParaRPr lang="en-US" altLang="ko-KR" b="1" dirty="0" smtClean="0"/>
          </a:p>
          <a:p>
            <a:r>
              <a:rPr lang="ko-KR" altLang="en-US" b="1" dirty="0" smtClean="0"/>
              <a:t>조원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유진호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김동현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김민성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박두환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[</a:t>
            </a:r>
            <a:r>
              <a:rPr lang="ko-KR" altLang="en-US" dirty="0" smtClean="0"/>
              <a:t>데이터 베이스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6" name="내용 개체 틀 5" descr="테이블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4710" y="1723217"/>
            <a:ext cx="7715303" cy="5864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[</a:t>
            </a:r>
            <a:r>
              <a:rPr lang="ko-KR" altLang="en-US" dirty="0" smtClean="0"/>
              <a:t>데이터 베이스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5" name="내용 개체 틀 4" descr="테이블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22632" y="1723217"/>
            <a:ext cx="7538820" cy="58666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[</a:t>
            </a:r>
            <a:r>
              <a:rPr lang="ko-KR" altLang="en-US" dirty="0" smtClean="0"/>
              <a:t>데이터 베이스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6" name="내용 개체 틀 5" descr="테이블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3272" y="1723217"/>
            <a:ext cx="8150075" cy="58666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3. </a:t>
            </a:r>
            <a:r>
              <a:rPr lang="ko-KR" altLang="en-US" dirty="0" smtClean="0">
                <a:latin typeface="+mj-ea"/>
              </a:rPr>
              <a:t>테이블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데이터 베이스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5" name="내용 개체 틀 4" descr="테이블~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577" y="1723217"/>
            <a:ext cx="9912516" cy="58666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4. </a:t>
            </a:r>
            <a:r>
              <a:rPr lang="ko-KR" altLang="en-US" dirty="0" smtClean="0">
                <a:latin typeface="+mj-ea"/>
              </a:rPr>
              <a:t>구현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/>
              </a:rPr>
              <a:t>페이지 바로 가기 </a:t>
            </a:r>
            <a:r>
              <a:rPr lang="en-US" altLang="ko-KR" dirty="0" smtClean="0">
                <a:hlinkClick r:id="rId2"/>
              </a:rPr>
              <a:t>[</a:t>
            </a:r>
            <a:r>
              <a:rPr lang="ko-KR" altLang="en-US" dirty="0" smtClean="0">
                <a:hlinkClick r:id="rId2"/>
              </a:rPr>
              <a:t>클릭</a:t>
            </a:r>
            <a:r>
              <a:rPr lang="en-US" altLang="ko-KR" dirty="0" smtClean="0">
                <a:hlinkClick r:id="rId2"/>
              </a:rPr>
              <a:t>]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페이지 상세 보기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다음 슬라이드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메인 페이지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81" y="837316"/>
            <a:ext cx="9004328" cy="688669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메인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로그인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6" name="내용 개체 틀 5" descr="01.로그인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833" y="1723217"/>
            <a:ext cx="8604667" cy="45720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메인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02.관리자메인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" y="1937531"/>
            <a:ext cx="10192614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상영정</a:t>
            </a:r>
            <a:r>
              <a:rPr lang="ko-KR" altLang="en-US" dirty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03.상영관리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98" y="1294588"/>
            <a:ext cx="10150475" cy="60884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상영정보 검</a:t>
            </a:r>
            <a:r>
              <a:rPr lang="ko-KR" altLang="en-US" dirty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색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04.상영정보검색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9803" y="1080275"/>
            <a:ext cx="12371763" cy="6286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b="1" dirty="0"/>
              <a:t>목차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151" indent="-514151">
              <a:buFont typeface="+mj-lt"/>
              <a:buAutoNum type="arabicPeriod"/>
            </a:pPr>
            <a:r>
              <a:rPr lang="ko-KR" alt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흐름도</a:t>
            </a:r>
            <a:endParaRPr lang="en-US" altLang="ko-KR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151" indent="-514151">
              <a:buFont typeface="+mj-lt"/>
              <a:buAutoNum type="arabicPeriod"/>
            </a:pPr>
            <a:r>
              <a:rPr lang="ko-KR" alt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endParaRPr lang="en-US" altLang="ko-KR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151" indent="-514151">
              <a:buFont typeface="+mj-lt"/>
              <a:buAutoNum type="arabicPeriod"/>
            </a:pPr>
            <a:r>
              <a:rPr lang="ko-KR" alt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테이블</a:t>
            </a:r>
            <a:endParaRPr lang="en-US" altLang="ko-KR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151" indent="-514151">
              <a:buFont typeface="+mj-lt"/>
              <a:buAutoNum type="arabicPeriod"/>
            </a:pPr>
            <a:r>
              <a:rPr lang="ko-KR" alt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 </a:t>
            </a:r>
            <a:r>
              <a:rPr lang="en-US" altLang="ko-KR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페이지 보기</a:t>
            </a:r>
            <a:endParaRPr lang="en-US" altLang="ko-KR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151" indent="-514151">
              <a:buFont typeface="+mj-lt"/>
              <a:buAutoNum type="arabicPeriod"/>
            </a:pPr>
            <a:r>
              <a:rPr lang="ko-KR" alt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 </a:t>
            </a:r>
            <a:r>
              <a:rPr lang="en-US" altLang="ko-KR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페이지 상세보기</a:t>
            </a:r>
            <a:endParaRPr lang="ko-KR" alt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상영정보 검색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05.상영정보정렬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0275"/>
            <a:ext cx="13153377" cy="68667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상영정보 상세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06.상영정보상세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25687" y="1366027"/>
            <a:ext cx="14096553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상세정보 수정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07.상영정보수정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54183" y="1866093"/>
            <a:ext cx="13564608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상영정보 추가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08.상영정보추가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54249" y="1294589"/>
            <a:ext cx="14246858" cy="55721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영화관리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09.영화관리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4589"/>
            <a:ext cx="10209102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예매관리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10.예매관리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3151"/>
            <a:ext cx="10260142" cy="58579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문의 관리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11.문의관리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7531"/>
            <a:ext cx="10165043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고객정보 관리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12.고객정보관리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3151"/>
            <a:ext cx="10227324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매출 관리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13.매출관리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82811" y="865961"/>
            <a:ext cx="14644790" cy="74380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 추가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" name="내용 개체 틀 6" descr="관리자 추가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83075" y="1366027"/>
            <a:ext cx="17930793" cy="7429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그림 5" descr="004.png"/>
          <p:cNvPicPr>
            <a:picLocks noChangeAspect="1"/>
          </p:cNvPicPr>
          <p:nvPr/>
        </p:nvPicPr>
        <p:blipFill>
          <a:blip r:embed="rId2" cstate="print"/>
          <a:srcRect l="12209" t="14026" r="51688" b="70042"/>
          <a:stretch>
            <a:fillRect/>
          </a:stretch>
        </p:blipFill>
        <p:spPr bwMode="auto">
          <a:xfrm>
            <a:off x="1238852" y="1064686"/>
            <a:ext cx="3665449" cy="120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2299718" y="2457913"/>
            <a:ext cx="7295654" cy="5534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1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계 획</a:t>
            </a:r>
            <a:endParaRPr lang="ko-KR" altLang="en-US" sz="31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2619" y="2498257"/>
            <a:ext cx="475462" cy="472311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0070C0"/>
              </a:gs>
              <a:gs pos="100000">
                <a:srgbClr val="00206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99718" y="3394345"/>
            <a:ext cx="7295654" cy="553426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1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 계</a:t>
            </a:r>
            <a:endParaRPr lang="ko-KR" altLang="en-US" sz="31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62619" y="3434250"/>
            <a:ext cx="475462" cy="472593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0070C0"/>
              </a:gs>
              <a:gs pos="100000">
                <a:srgbClr val="00206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35" name="TextBox 22"/>
          <p:cNvSpPr txBox="1">
            <a:spLocks noChangeArrowheads="1"/>
          </p:cNvSpPr>
          <p:nvPr/>
        </p:nvSpPr>
        <p:spPr bwMode="auto">
          <a:xfrm>
            <a:off x="2312452" y="5341910"/>
            <a:ext cx="305710" cy="47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latinLnBrk="1">
              <a:spcBef>
                <a:spcPct val="0"/>
              </a:spcBef>
              <a:buSzTx/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 </a:t>
            </a:r>
            <a:endParaRPr lang="en-US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 수정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관리자 수정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11571" y="865961"/>
            <a:ext cx="16287864" cy="80790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 삭제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관리자 삭제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54381" y="651647"/>
            <a:ext cx="16105193" cy="721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관리자 관리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관리자 관리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40067" y="1008837"/>
            <a:ext cx="15867959" cy="68667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로그인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로그인실패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05" y="1866093"/>
            <a:ext cx="9472548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회원가입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5" name="내용 개체 틀 14" descr="회원가입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508902"/>
            <a:ext cx="6503997" cy="5833181"/>
          </a:xfrm>
        </p:spPr>
      </p:pic>
      <p:sp>
        <p:nvSpPr>
          <p:cNvPr id="13" name="내용 개체 틀 10"/>
          <p:cNvSpPr txBox="1">
            <a:spLocks/>
          </p:cNvSpPr>
          <p:nvPr/>
        </p:nvSpPr>
        <p:spPr>
          <a:xfrm>
            <a:off x="1646213" y="2223283"/>
            <a:ext cx="3929090" cy="3786214"/>
          </a:xfrm>
          <a:prstGeom prst="rect">
            <a:avLst/>
          </a:prstGeom>
        </p:spPr>
        <p:txBody>
          <a:bodyPr vert="horz" lIns="101366" tIns="50683" rIns="101366" bIns="50683" rtlCol="0">
            <a:normAutofit/>
          </a:bodyPr>
          <a:lstStyle/>
          <a:p>
            <a:pPr marL="380122" marR="0" lvl="0" indent="-380122" algn="l" defTabSz="101366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내용 개체 틀 10"/>
          <p:cNvSpPr txBox="1">
            <a:spLocks/>
          </p:cNvSpPr>
          <p:nvPr/>
        </p:nvSpPr>
        <p:spPr>
          <a:xfrm>
            <a:off x="788957" y="2223283"/>
            <a:ext cx="3929090" cy="3786214"/>
          </a:xfrm>
          <a:prstGeom prst="rect">
            <a:avLst/>
          </a:prstGeom>
        </p:spPr>
        <p:txBody>
          <a:bodyPr vert="horz" lIns="101366" tIns="50683" rIns="101366" bIns="50683" rtlCol="0">
            <a:normAutofit/>
          </a:bodyPr>
          <a:lstStyle/>
          <a:p>
            <a:pPr marL="380122" marR="0" lvl="0" indent="-380122" algn="l" defTabSz="101366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내용 개체 틀 14" descr="회원가입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97" y="1508903"/>
            <a:ext cx="9572692" cy="529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err="1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가입전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 내용확인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회원가입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74" y="1437465"/>
            <a:ext cx="9840585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정보 수정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회원수정.JPG"/>
          <p:cNvPicPr>
            <a:picLocks noGrp="1" noChangeAspect="1"/>
          </p:cNvPicPr>
          <p:nvPr>
            <p:ph idx="1"/>
          </p:nvPr>
        </p:nvPicPr>
        <p:blipFill>
          <a:blip r:embed="rId2"/>
          <a:srcRect t="20791"/>
          <a:stretch>
            <a:fillRect/>
          </a:stretch>
        </p:blipFill>
        <p:spPr>
          <a:xfrm>
            <a:off x="1503337" y="651647"/>
            <a:ext cx="6929486" cy="66878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1-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영화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-1]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영화메인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937399"/>
            <a:ext cx="10150475" cy="71418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1-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영화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-2]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영화메인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5961"/>
            <a:ext cx="13152897" cy="6500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1-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영화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보기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영화세부화면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3" y="723085"/>
            <a:ext cx="10572824" cy="8212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006" y="1244769"/>
            <a:ext cx="2336714" cy="640969"/>
          </a:xfrm>
          <a:prstGeom prst="rect">
            <a:avLst/>
          </a:prstGeom>
          <a:noFill/>
        </p:spPr>
        <p:txBody>
          <a:bodyPr wrap="none" lIns="101370" tIns="50685" rIns="101370" bIns="50685" rtlCol="0">
            <a:spAutoFit/>
          </a:bodyPr>
          <a:lstStyle/>
          <a:p>
            <a:pPr>
              <a:buNone/>
            </a:pPr>
            <a:r>
              <a:rPr lang="en-US" altLang="ko-KR" sz="35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01. </a:t>
            </a:r>
            <a:r>
              <a:rPr lang="ko-KR" altLang="en-US" sz="35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계</a:t>
            </a:r>
            <a:r>
              <a:rPr lang="en-US" altLang="ko-KR" sz="3500" dirty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35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획</a:t>
            </a:r>
            <a:endParaRPr lang="ko-KR" altLang="en-US" sz="3500" dirty="0">
              <a:solidFill>
                <a:schemeClr val="accent1">
                  <a:lumMod val="75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8676" y="2121383"/>
            <a:ext cx="2165193" cy="517858"/>
          </a:xfrm>
          <a:prstGeom prst="rect">
            <a:avLst/>
          </a:prstGeom>
          <a:noFill/>
        </p:spPr>
        <p:txBody>
          <a:bodyPr wrap="none" lIns="101370" tIns="50685" rIns="101370" bIns="50685" rtlCol="0">
            <a:spAutoFit/>
          </a:bodyPr>
          <a:lstStyle/>
          <a:p>
            <a:pPr>
              <a:buNone/>
            </a:pPr>
            <a:r>
              <a:rPr lang="en-US" altLang="ko-KR" sz="2700" dirty="0" smtClean="0"/>
              <a:t>[ 1 ] </a:t>
            </a:r>
            <a:r>
              <a:rPr lang="ko-KR" altLang="en-US" sz="2700" dirty="0" smtClean="0"/>
              <a:t>개발 목적 </a:t>
            </a:r>
            <a:endParaRPr lang="ko-KR" altLang="en-US" sz="2700" dirty="0"/>
          </a:p>
        </p:txBody>
      </p:sp>
      <p:sp>
        <p:nvSpPr>
          <p:cNvPr id="4" name="직사각형 3"/>
          <p:cNvSpPr/>
          <p:nvPr/>
        </p:nvSpPr>
        <p:spPr>
          <a:xfrm>
            <a:off x="1078544" y="2997997"/>
            <a:ext cx="8041052" cy="35064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>
              <a:buNone/>
            </a:pPr>
            <a:r>
              <a:rPr lang="ko-KR" altLang="en-US" sz="2700" b="1" dirty="0" smtClean="0">
                <a:solidFill>
                  <a:schemeClr val="tx1"/>
                </a:solidFill>
              </a:rPr>
              <a:t>영화 예매 사이트를 구현하여 </a:t>
            </a:r>
            <a:endParaRPr lang="en-US" altLang="ko-KR" sz="27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2700" b="1" dirty="0" smtClean="0">
                <a:solidFill>
                  <a:schemeClr val="tx1"/>
                </a:solidFill>
              </a:rPr>
              <a:t>그 동안 학습한 내용들을 실무에 적용해본다</a:t>
            </a:r>
            <a:r>
              <a:rPr lang="en-US" altLang="ko-KR" sz="2700" b="1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ko-KR" altLang="en-US" sz="27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2-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예매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예매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2" y="723085"/>
            <a:ext cx="11485165" cy="77867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2-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예매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선택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예매2.JPG"/>
          <p:cNvPicPr>
            <a:picLocks noGrp="1" noChangeAspect="1"/>
          </p:cNvPicPr>
          <p:nvPr>
            <p:ph idx="1"/>
          </p:nvPr>
        </p:nvPicPr>
        <p:blipFill>
          <a:blip r:embed="rId2"/>
          <a:srcRect t="13856"/>
          <a:stretch>
            <a:fillRect/>
          </a:stretch>
        </p:blipFill>
        <p:spPr>
          <a:xfrm>
            <a:off x="0" y="723085"/>
            <a:ext cx="13933549" cy="7994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2-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예매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좌석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9" name="내용 개체 틀 8" descr="좌석1.JPG"/>
          <p:cNvPicPr>
            <a:picLocks noGrp="1" noChangeAspect="1"/>
          </p:cNvPicPr>
          <p:nvPr>
            <p:ph idx="1"/>
          </p:nvPr>
        </p:nvPicPr>
        <p:blipFill>
          <a:blip r:embed="rId2"/>
          <a:srcRect t="8558"/>
          <a:stretch>
            <a:fillRect/>
          </a:stretch>
        </p:blipFill>
        <p:spPr>
          <a:xfrm>
            <a:off x="0" y="723085"/>
            <a:ext cx="12458940" cy="7429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2-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예매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예매확인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3" name="내용 개체 틀 12" descr="예매내역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80" y="1366027"/>
            <a:ext cx="10070295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3-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빠른 예매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" name="내용 개체 틀 6" descr="빠른예매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7" y="1294589"/>
            <a:ext cx="9861583" cy="5686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4-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극장정보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5" name="내용 개체 틀 14" descr="극장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767" y="794523"/>
            <a:ext cx="9361517" cy="71540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메뉴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4-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극장소개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" name="내용 개체 틀 4" descr="극장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23085"/>
            <a:ext cx="10361649" cy="85120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고객센터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문의게시판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9" name="내용 개체 틀 8" descr="상담1.JPG"/>
          <p:cNvPicPr>
            <a:picLocks noGrp="1" noChangeAspect="1"/>
          </p:cNvPicPr>
          <p:nvPr>
            <p:ph idx="1"/>
          </p:nvPr>
        </p:nvPicPr>
        <p:blipFill>
          <a:blip r:embed="rId2"/>
          <a:srcRect t="22467"/>
          <a:stretch>
            <a:fillRect/>
          </a:stretch>
        </p:blipFill>
        <p:spPr>
          <a:xfrm>
            <a:off x="860395" y="1008837"/>
            <a:ext cx="8790013" cy="61631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고객센터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문의게시판 </a:t>
            </a:r>
            <a:r>
              <a:rPr lang="ko-KR" altLang="en-US" dirty="0" err="1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댓글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" name="내용 개체 틀 6" descr="상담댓글.JPG"/>
          <p:cNvPicPr>
            <a:picLocks noGrp="1" noChangeAspect="1"/>
          </p:cNvPicPr>
          <p:nvPr>
            <p:ph idx="1"/>
          </p:nvPr>
        </p:nvPicPr>
        <p:blipFill>
          <a:blip r:embed="rId2"/>
          <a:srcRect t="22396"/>
          <a:stretch>
            <a:fillRect/>
          </a:stretch>
        </p:blipFill>
        <p:spPr>
          <a:xfrm>
            <a:off x="1074709" y="1794655"/>
            <a:ext cx="8286808" cy="49507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05" y="0"/>
            <a:ext cx="9135428" cy="7230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사용자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고객센터</a:t>
            </a:r>
            <a:r>
              <a:rPr lang="en-US" altLang="ko-KR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]</a:t>
            </a:r>
            <a:endParaRPr lang="ko-KR" altLang="en-US" dirty="0">
              <a:solidFill>
                <a:srgbClr val="00206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" name="내용 개체 틀 6" descr="상담댓글.JPG"/>
          <p:cNvPicPr>
            <a:picLocks noGrp="1" noChangeAspect="1"/>
          </p:cNvPicPr>
          <p:nvPr>
            <p:ph idx="1"/>
          </p:nvPr>
        </p:nvPicPr>
        <p:blipFill>
          <a:blip r:embed="rId2"/>
          <a:srcRect l="11669" r="27381" b="86701"/>
          <a:stretch>
            <a:fillRect/>
          </a:stretch>
        </p:blipFill>
        <p:spPr>
          <a:xfrm>
            <a:off x="0" y="1723217"/>
            <a:ext cx="10207005" cy="1714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006" y="1244769"/>
            <a:ext cx="2336714" cy="640969"/>
          </a:xfrm>
          <a:prstGeom prst="rect">
            <a:avLst/>
          </a:prstGeom>
          <a:noFill/>
        </p:spPr>
        <p:txBody>
          <a:bodyPr wrap="none" lIns="101370" tIns="50685" rIns="101370" bIns="50685" rtlCol="0">
            <a:spAutoFit/>
          </a:bodyPr>
          <a:lstStyle/>
          <a:p>
            <a:pPr>
              <a:buNone/>
            </a:pPr>
            <a:r>
              <a:rPr lang="en-US" altLang="ko-KR" sz="35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01. </a:t>
            </a:r>
            <a:r>
              <a:rPr lang="ko-KR" altLang="en-US" sz="35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계</a:t>
            </a:r>
            <a:r>
              <a:rPr lang="en-US" altLang="ko-KR" sz="3500" dirty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35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획</a:t>
            </a:r>
            <a:endParaRPr lang="ko-KR" altLang="en-US" sz="3500" dirty="0">
              <a:solidFill>
                <a:schemeClr val="accent1">
                  <a:lumMod val="75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742" y="2121383"/>
            <a:ext cx="2261373" cy="517858"/>
          </a:xfrm>
          <a:prstGeom prst="rect">
            <a:avLst/>
          </a:prstGeom>
          <a:noFill/>
        </p:spPr>
        <p:txBody>
          <a:bodyPr wrap="none" lIns="101370" tIns="50685" rIns="101370" bIns="50685" rtlCol="0">
            <a:spAutoFit/>
          </a:bodyPr>
          <a:lstStyle/>
          <a:p>
            <a:pPr>
              <a:buNone/>
            </a:pPr>
            <a:r>
              <a:rPr lang="en-US" altLang="ko-KR" sz="2700" dirty="0" smtClean="0"/>
              <a:t>[ 2 ] </a:t>
            </a:r>
            <a:r>
              <a:rPr lang="ko-KR" altLang="en-US" sz="2700" dirty="0" smtClean="0"/>
              <a:t>개발 환경 </a:t>
            </a:r>
            <a:endParaRPr lang="ko-KR" altLang="en-US" sz="2700" dirty="0"/>
          </a:p>
        </p:txBody>
      </p:sp>
      <p:sp>
        <p:nvSpPr>
          <p:cNvPr id="4" name="직사각형 3"/>
          <p:cNvSpPr/>
          <p:nvPr/>
        </p:nvSpPr>
        <p:spPr>
          <a:xfrm>
            <a:off x="998610" y="2997997"/>
            <a:ext cx="8120986" cy="35064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>
              <a:buNone/>
            </a:pPr>
            <a:r>
              <a:rPr lang="en-US" altLang="ko-KR" sz="2700" b="1" dirty="0" smtClean="0">
                <a:solidFill>
                  <a:schemeClr val="tx1"/>
                </a:solidFill>
              </a:rPr>
              <a:t>OS : WINDOWS XP SP3</a:t>
            </a:r>
          </a:p>
          <a:p>
            <a:pPr>
              <a:buNone/>
            </a:pPr>
            <a:r>
              <a:rPr lang="ko-KR" altLang="en-US" sz="2700" b="1" dirty="0" smtClean="0">
                <a:solidFill>
                  <a:schemeClr val="tx1"/>
                </a:solidFill>
              </a:rPr>
              <a:t>개발 툴 </a:t>
            </a:r>
            <a:r>
              <a:rPr lang="en-US" altLang="ko-KR" sz="27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2700" b="1" dirty="0" err="1" smtClean="0">
                <a:solidFill>
                  <a:schemeClr val="tx1"/>
                </a:solidFill>
              </a:rPr>
              <a:t>Eclipce</a:t>
            </a:r>
            <a:endParaRPr lang="en-US" altLang="ko-KR" sz="27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2700" b="1" dirty="0" smtClean="0">
                <a:solidFill>
                  <a:schemeClr val="tx1"/>
                </a:solidFill>
              </a:rPr>
              <a:t>DB : ORACLE 10G</a:t>
            </a:r>
          </a:p>
          <a:p>
            <a:pPr>
              <a:buNone/>
            </a:pPr>
            <a:r>
              <a:rPr lang="en-US" altLang="ko-KR" sz="2700" b="1" dirty="0" smtClean="0">
                <a:solidFill>
                  <a:schemeClr val="tx1"/>
                </a:solidFill>
              </a:rPr>
              <a:t>SERVER : TOMCAT 7.0</a:t>
            </a:r>
          </a:p>
          <a:p>
            <a:pPr>
              <a:buNone/>
            </a:pPr>
            <a:r>
              <a:rPr lang="ko-KR" altLang="en-US" sz="2700" b="1" dirty="0" smtClean="0">
                <a:solidFill>
                  <a:schemeClr val="tx1"/>
                </a:solidFill>
              </a:rPr>
              <a:t>코딩언어 </a:t>
            </a:r>
            <a:r>
              <a:rPr lang="en-US" altLang="ko-KR" sz="2700" b="1" dirty="0" smtClean="0">
                <a:solidFill>
                  <a:schemeClr val="tx1"/>
                </a:solidFill>
              </a:rPr>
              <a:t>: JAVA, JSP, JAVASCRIPT,  		JQUERY,HTML , SPRING, IBATIS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006" y="1244769"/>
            <a:ext cx="2336714" cy="640969"/>
          </a:xfrm>
          <a:prstGeom prst="rect">
            <a:avLst/>
          </a:prstGeom>
          <a:noFill/>
        </p:spPr>
        <p:txBody>
          <a:bodyPr wrap="none" lIns="101370" tIns="50685" rIns="101370" bIns="50685" rtlCol="0">
            <a:spAutoFit/>
          </a:bodyPr>
          <a:lstStyle/>
          <a:p>
            <a:pPr>
              <a:buNone/>
            </a:pPr>
            <a:r>
              <a:rPr lang="en-US" altLang="ko-KR" sz="35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01. </a:t>
            </a:r>
            <a:r>
              <a:rPr lang="ko-KR" altLang="en-US" sz="35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계</a:t>
            </a:r>
            <a:r>
              <a:rPr lang="en-US" altLang="ko-KR" sz="3500" dirty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35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획</a:t>
            </a:r>
            <a:endParaRPr lang="ko-KR" altLang="en-US" sz="3500" dirty="0">
              <a:solidFill>
                <a:schemeClr val="accent1">
                  <a:lumMod val="75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8610" y="2121383"/>
            <a:ext cx="2641284" cy="517858"/>
          </a:xfrm>
          <a:prstGeom prst="rect">
            <a:avLst/>
          </a:prstGeom>
          <a:noFill/>
        </p:spPr>
        <p:txBody>
          <a:bodyPr wrap="none" lIns="101370" tIns="50685" rIns="101370" bIns="50685" rtlCol="0">
            <a:spAutoFit/>
          </a:bodyPr>
          <a:lstStyle/>
          <a:p>
            <a:pPr>
              <a:buNone/>
            </a:pPr>
            <a:r>
              <a:rPr lang="en-US" altLang="ko-KR" sz="2700" dirty="0" smtClean="0"/>
              <a:t>[ 3 ] </a:t>
            </a:r>
            <a:r>
              <a:rPr lang="ko-KR" altLang="en-US" sz="2700" dirty="0" smtClean="0"/>
              <a:t>조원 역할 분담 </a:t>
            </a:r>
            <a:endParaRPr lang="ko-KR" altLang="en-US" sz="2700" dirty="0"/>
          </a:p>
        </p:txBody>
      </p:sp>
      <p:sp>
        <p:nvSpPr>
          <p:cNvPr id="4" name="직사각형 3"/>
          <p:cNvSpPr/>
          <p:nvPr/>
        </p:nvSpPr>
        <p:spPr>
          <a:xfrm>
            <a:off x="1158477" y="2758920"/>
            <a:ext cx="8073322" cy="414399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>
              <a:buNone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▶ 영화 페이지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홍의택</a:t>
            </a:r>
            <a:r>
              <a:rPr lang="en-US" altLang="ko-KR" b="1" dirty="0" smtClean="0">
                <a:solidFill>
                  <a:schemeClr val="tx1"/>
                </a:solidFill>
              </a:rPr>
              <a:t>,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부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박두환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▶ 관리자 </a:t>
            </a: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관리 페이지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유진호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▶ 고객 페이지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가입 및 로그인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김동현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부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김민성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▶ 예매 페이지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홍의택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부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유진호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▶ 고객 관리 및 문의 페이지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김민성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부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김동현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▶ </a:t>
            </a:r>
            <a:r>
              <a:rPr lang="ko-KR" altLang="en-US" b="1" dirty="0" smtClean="0">
                <a:solidFill>
                  <a:schemeClr val="tx1"/>
                </a:solidFill>
              </a:rPr>
              <a:t>영화관리 페이지 및 </a:t>
            </a:r>
            <a:r>
              <a:rPr lang="ko-KR" altLang="en-US" b="1" dirty="0">
                <a:solidFill>
                  <a:schemeClr val="tx1"/>
                </a:solidFill>
              </a:rPr>
              <a:t>웹 </a:t>
            </a:r>
            <a:r>
              <a:rPr lang="ko-KR" altLang="en-US" b="1" dirty="0" smtClean="0">
                <a:solidFill>
                  <a:schemeClr val="tx1"/>
                </a:solidFill>
              </a:rPr>
              <a:t>디자인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박두환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부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홍의택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공통 작업 </a:t>
            </a:r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▶ </a:t>
            </a:r>
            <a:r>
              <a:rPr lang="en-US" altLang="ko-KR" b="1" dirty="0" smtClean="0">
                <a:solidFill>
                  <a:schemeClr val="tx1"/>
                </a:solidFill>
              </a:rPr>
              <a:t>DB </a:t>
            </a:r>
            <a:r>
              <a:rPr lang="ko-KR" altLang="en-US" b="1" dirty="0" smtClean="0">
                <a:solidFill>
                  <a:schemeClr val="tx1"/>
                </a:solidFill>
              </a:rPr>
              <a:t>계획 및 설계 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메인 페이지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흐름도 </a:t>
            </a:r>
            <a:r>
              <a:rPr lang="en-US" altLang="ko-KR" dirty="0" smtClean="0"/>
              <a:t>[ </a:t>
            </a:r>
            <a:r>
              <a:rPr lang="ko-KR" altLang="en-US" dirty="0" smtClean="0"/>
              <a:t>고객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4" name="내용 개체 틀 3" descr="고객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505" y="1692750"/>
            <a:ext cx="9504393" cy="58169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흐름도 </a:t>
            </a:r>
            <a:r>
              <a:rPr lang="en-US" altLang="ko-KR" dirty="0" smtClean="0"/>
              <a:t>[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6" name="내용 개체 틀 5" descr="관리자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60395" y="1651780"/>
            <a:ext cx="8748584" cy="59380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[</a:t>
            </a:r>
            <a:r>
              <a:rPr lang="ko-KR" altLang="en-US" dirty="0" smtClean="0"/>
              <a:t>데이터 베이스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4" name="내용 개체 틀 3" descr="테이블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4709" y="1677215"/>
            <a:ext cx="8358246" cy="59039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PPPFin2_NASDAQ">
  <a:themeElements>
    <a:clrScheme name="">
      <a:dk1>
        <a:srgbClr val="000000"/>
      </a:dk1>
      <a:lt1>
        <a:srgbClr val="DDDDDD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BEBEB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114</TotalTime>
  <Words>453</Words>
  <Application>Microsoft PowerPoint</Application>
  <PresentationFormat>사용자 지정</PresentationFormat>
  <Paragraphs>86</Paragraphs>
  <Slides>49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PPPFin2_NASDAQ</vt:lpstr>
      <vt:lpstr>가을</vt:lpstr>
      <vt:lpstr>Office 테마</vt:lpstr>
      <vt:lpstr>차세대 기반 웹사이트</vt:lpstr>
      <vt:lpstr>목차 </vt:lpstr>
      <vt:lpstr>슬라이드 3</vt:lpstr>
      <vt:lpstr>슬라이드 4</vt:lpstr>
      <vt:lpstr>슬라이드 5</vt:lpstr>
      <vt:lpstr>슬라이드 6</vt:lpstr>
      <vt:lpstr>1. 흐름도 [ 고객 ]</vt:lpstr>
      <vt:lpstr>1. 흐름도 [ 관리자 ]</vt:lpstr>
      <vt:lpstr>2. 설계 [데이터 베이스]</vt:lpstr>
      <vt:lpstr>2. 설계 [데이터 베이스]</vt:lpstr>
      <vt:lpstr>2. 설계 [데이터 베이스]</vt:lpstr>
      <vt:lpstr>2. 설계 [데이터 베이스]</vt:lpstr>
      <vt:lpstr>3. 테이블 [데이터 베이스]</vt:lpstr>
      <vt:lpstr>4. 구현</vt:lpstr>
      <vt:lpstr>메인</vt:lpstr>
      <vt:lpstr>관리자[로그인]</vt:lpstr>
      <vt:lpstr>관리자[메인]</vt:lpstr>
      <vt:lpstr>관리자[상영정보]</vt:lpstr>
      <vt:lpstr>관리자[상영정보 검색]</vt:lpstr>
      <vt:lpstr>관리자[상영정보 검색]</vt:lpstr>
      <vt:lpstr>관리자[상영정보 상세]</vt:lpstr>
      <vt:lpstr>관리자[상세정보 수정]</vt:lpstr>
      <vt:lpstr>관리자[상영정보 추가]</vt:lpstr>
      <vt:lpstr>관리자[영화관리]</vt:lpstr>
      <vt:lpstr>관리자[예매관리]</vt:lpstr>
      <vt:lpstr>관리자[문의 관리]</vt:lpstr>
      <vt:lpstr>관리자[고객정보 관리]</vt:lpstr>
      <vt:lpstr>관리자[매출 관리]</vt:lpstr>
      <vt:lpstr>관리자[관리자 추가]</vt:lpstr>
      <vt:lpstr>관리자[관리자 수정]</vt:lpstr>
      <vt:lpstr>관리자[관리자 삭제]</vt:lpstr>
      <vt:lpstr>관리자[관리자 관리]</vt:lpstr>
      <vt:lpstr>사용자[로그인]</vt:lpstr>
      <vt:lpstr>사용자[회원가입]</vt:lpstr>
      <vt:lpstr>사용자[가입전 내용확인]</vt:lpstr>
      <vt:lpstr>사용자[정보 수정]</vt:lpstr>
      <vt:lpstr>사용자[메뉴1-영화-1]</vt:lpstr>
      <vt:lpstr>사용자[메뉴1-영화-2]</vt:lpstr>
      <vt:lpstr>사용자[메뉴1-영화-보기]</vt:lpstr>
      <vt:lpstr>사용자[메뉴2-예매]</vt:lpstr>
      <vt:lpstr>사용자[메뉴2-예매-선택]</vt:lpstr>
      <vt:lpstr>사용자[메뉴2-예매-좌석]</vt:lpstr>
      <vt:lpstr>사용자[메뉴2-예매-예매확인]</vt:lpstr>
      <vt:lpstr>사용자[메뉴3-빠른 예매]</vt:lpstr>
      <vt:lpstr>사용자[메뉴4-극장정보]</vt:lpstr>
      <vt:lpstr>사용자[메뉴4-극장소개]</vt:lpstr>
      <vt:lpstr>사용자[고객센터-문의게시판]</vt:lpstr>
      <vt:lpstr>사용자[고객센터-문의게시판 댓글]</vt:lpstr>
      <vt:lpstr>사용자[고객센터]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차세대 기반 웹사이트</dc:title>
  <dc:creator>user</dc:creator>
  <cp:lastModifiedBy>user</cp:lastModifiedBy>
  <cp:revision>23</cp:revision>
  <dcterms:created xsi:type="dcterms:W3CDTF">2013-01-11T05:00:55Z</dcterms:created>
  <dcterms:modified xsi:type="dcterms:W3CDTF">2013-01-11T07:08:33Z</dcterms:modified>
</cp:coreProperties>
</file>