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73C2-F324-4F2E-9C38-137FA5D0E3C7}" type="datetimeFigureOut">
              <a:rPr lang="en-IN" smtClean="0"/>
              <a:t>13-08-2015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0B92-A0C9-4727-BB08-0DE6672B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4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73C2-F324-4F2E-9C38-137FA5D0E3C7}" type="datetimeFigureOut">
              <a:rPr lang="en-IN" smtClean="0"/>
              <a:t>13-08-2015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0B92-A0C9-4727-BB08-0DE6672B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76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73C2-F324-4F2E-9C38-137FA5D0E3C7}" type="datetimeFigureOut">
              <a:rPr lang="en-IN" smtClean="0"/>
              <a:t>13-08-2015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0B92-A0C9-4727-BB08-0DE6672B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73C2-F324-4F2E-9C38-137FA5D0E3C7}" type="datetimeFigureOut">
              <a:rPr lang="en-IN" smtClean="0"/>
              <a:t>13-08-2015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0B92-A0C9-4727-BB08-0DE6672B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44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73C2-F324-4F2E-9C38-137FA5D0E3C7}" type="datetimeFigureOut">
              <a:rPr lang="en-IN" smtClean="0"/>
              <a:t>13-08-2015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0B92-A0C9-4727-BB08-0DE6672B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85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73C2-F324-4F2E-9C38-137FA5D0E3C7}" type="datetimeFigureOut">
              <a:rPr lang="en-IN" smtClean="0"/>
              <a:t>13-08-2015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0B92-A0C9-4727-BB08-0DE6672B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9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73C2-F324-4F2E-9C38-137FA5D0E3C7}" type="datetimeFigureOut">
              <a:rPr lang="en-IN" smtClean="0"/>
              <a:t>13-08-2015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0B92-A0C9-4727-BB08-0DE6672B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0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73C2-F324-4F2E-9C38-137FA5D0E3C7}" type="datetimeFigureOut">
              <a:rPr lang="en-IN" smtClean="0"/>
              <a:t>13-08-2015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0B92-A0C9-4727-BB08-0DE6672B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42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73C2-F324-4F2E-9C38-137FA5D0E3C7}" type="datetimeFigureOut">
              <a:rPr lang="en-IN" smtClean="0"/>
              <a:t>13-08-2015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0B92-A0C9-4727-BB08-0DE6672B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8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73C2-F324-4F2E-9C38-137FA5D0E3C7}" type="datetimeFigureOut">
              <a:rPr lang="en-IN" smtClean="0"/>
              <a:t>13-08-2015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0B92-A0C9-4727-BB08-0DE6672B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0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73C2-F324-4F2E-9C38-137FA5D0E3C7}" type="datetimeFigureOut">
              <a:rPr lang="en-IN" smtClean="0"/>
              <a:t>13-08-2015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0B92-A0C9-4727-BB08-0DE6672B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573C2-F324-4F2E-9C38-137FA5D0E3C7}" type="datetimeFigureOut">
              <a:rPr lang="en-IN" smtClean="0"/>
              <a:t>13-08-2015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0B92-A0C9-4727-BB08-0DE6672B4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5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50397"/>
            <a:ext cx="9144000" cy="1015530"/>
          </a:xfrm>
        </p:spPr>
        <p:txBody>
          <a:bodyPr/>
          <a:lstStyle/>
          <a:p>
            <a:r>
              <a:rPr lang="en-US" dirty="0" smtClean="0"/>
              <a:t>Computer Vision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aim of the computer vision part is to detect the unique markers present in the indoor environment using the camera available on the quadcopter.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65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One of the unique markers used.</a:t>
            </a:r>
            <a:endParaRPr lang="en-IN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43" y="1690688"/>
            <a:ext cx="4661132" cy="4661132"/>
          </a:xfrm>
        </p:spPr>
      </p:pic>
    </p:spTree>
    <p:extLst>
      <p:ext uri="{BB962C8B-B14F-4D97-AF65-F5344CB8AC3E}">
        <p14:creationId xmlns:p14="http://schemas.microsoft.com/office/powerpoint/2010/main" val="33036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3" y="383192"/>
            <a:ext cx="10515600" cy="4351338"/>
          </a:xfrm>
        </p:spPr>
        <p:txBody>
          <a:bodyPr/>
          <a:lstStyle/>
          <a:p>
            <a:r>
              <a:rPr lang="en-US" dirty="0" smtClean="0"/>
              <a:t>The markers are designed such that each marker can be uniquely identified from the other objects present in the environment.</a:t>
            </a:r>
          </a:p>
          <a:p>
            <a:r>
              <a:rPr lang="en-US" dirty="0" smtClean="0"/>
              <a:t>They can also be distinguished from the other markers present in the environment.</a:t>
            </a:r>
          </a:p>
          <a:p>
            <a:r>
              <a:rPr lang="en-US" dirty="0" smtClean="0"/>
              <a:t>Each marker has a unique identity so that the quadcopter can estimate its position in the local environment with respect to these markers.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70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4" y="103031"/>
            <a:ext cx="8784480" cy="6588361"/>
          </a:xfrm>
        </p:spPr>
      </p:pic>
    </p:spTree>
    <p:extLst>
      <p:ext uri="{BB962C8B-B14F-4D97-AF65-F5344CB8AC3E}">
        <p14:creationId xmlns:p14="http://schemas.microsoft.com/office/powerpoint/2010/main" val="161409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Computer Vision</vt:lpstr>
      <vt:lpstr>One of the unique markers used.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Lalo_O Mae Alo_O</dc:creator>
  <cp:lastModifiedBy>Lalo_O Mae Alo_O</cp:lastModifiedBy>
  <cp:revision>4</cp:revision>
  <dcterms:created xsi:type="dcterms:W3CDTF">2015-08-13T16:40:21Z</dcterms:created>
  <dcterms:modified xsi:type="dcterms:W3CDTF">2015-08-13T17:09:21Z</dcterms:modified>
</cp:coreProperties>
</file>