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80" d="100"/>
          <a:sy n="80" d="100"/>
        </p:scale>
        <p:origin x="1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1893FDE-B58D-41D5-A030-07775032BC2C}" type="datetimeFigureOut">
              <a:rPr lang="en-IN" smtClean="0"/>
              <a:t>13-08-2015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43E0AF-1184-4DA4-B6E4-216A1DF41D33}" type="slidenum">
              <a:rPr lang="en-IN" smtClean="0"/>
              <a:t>‹#›</a:t>
            </a:fld>
            <a:endParaRPr lang="en-IN"/>
          </a:p>
        </p:txBody>
      </p:sp>
    </p:spTree>
    <p:extLst>
      <p:ext uri="{BB962C8B-B14F-4D97-AF65-F5344CB8AC3E}">
        <p14:creationId xmlns:p14="http://schemas.microsoft.com/office/powerpoint/2010/main" val="1590549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1893FDE-B58D-41D5-A030-07775032BC2C}" type="datetimeFigureOut">
              <a:rPr lang="en-IN" smtClean="0"/>
              <a:t>13-08-2015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43E0AF-1184-4DA4-B6E4-216A1DF41D33}" type="slidenum">
              <a:rPr lang="en-IN" smtClean="0"/>
              <a:t>‹#›</a:t>
            </a:fld>
            <a:endParaRPr lang="en-IN"/>
          </a:p>
        </p:txBody>
      </p:sp>
    </p:spTree>
    <p:extLst>
      <p:ext uri="{BB962C8B-B14F-4D97-AF65-F5344CB8AC3E}">
        <p14:creationId xmlns:p14="http://schemas.microsoft.com/office/powerpoint/2010/main" val="89595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1893FDE-B58D-41D5-A030-07775032BC2C}" type="datetimeFigureOut">
              <a:rPr lang="en-IN" smtClean="0"/>
              <a:t>13-08-2015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43E0AF-1184-4DA4-B6E4-216A1DF41D33}" type="slidenum">
              <a:rPr lang="en-IN" smtClean="0"/>
              <a:t>‹#›</a:t>
            </a:fld>
            <a:endParaRPr lang="en-IN"/>
          </a:p>
        </p:txBody>
      </p:sp>
    </p:spTree>
    <p:extLst>
      <p:ext uri="{BB962C8B-B14F-4D97-AF65-F5344CB8AC3E}">
        <p14:creationId xmlns:p14="http://schemas.microsoft.com/office/powerpoint/2010/main" val="20551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1893FDE-B58D-41D5-A030-07775032BC2C}" type="datetimeFigureOut">
              <a:rPr lang="en-IN" smtClean="0"/>
              <a:t>13-08-2015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43E0AF-1184-4DA4-B6E4-216A1DF41D33}" type="slidenum">
              <a:rPr lang="en-IN" smtClean="0"/>
              <a:t>‹#›</a:t>
            </a:fld>
            <a:endParaRPr lang="en-IN"/>
          </a:p>
        </p:txBody>
      </p:sp>
    </p:spTree>
    <p:extLst>
      <p:ext uri="{BB962C8B-B14F-4D97-AF65-F5344CB8AC3E}">
        <p14:creationId xmlns:p14="http://schemas.microsoft.com/office/powerpoint/2010/main" val="1773441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893FDE-B58D-41D5-A030-07775032BC2C}" type="datetimeFigureOut">
              <a:rPr lang="en-IN" smtClean="0"/>
              <a:t>13-08-2015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43E0AF-1184-4DA4-B6E4-216A1DF41D33}" type="slidenum">
              <a:rPr lang="en-IN" smtClean="0"/>
              <a:t>‹#›</a:t>
            </a:fld>
            <a:endParaRPr lang="en-IN"/>
          </a:p>
        </p:txBody>
      </p:sp>
    </p:spTree>
    <p:extLst>
      <p:ext uri="{BB962C8B-B14F-4D97-AF65-F5344CB8AC3E}">
        <p14:creationId xmlns:p14="http://schemas.microsoft.com/office/powerpoint/2010/main" val="498408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1893FDE-B58D-41D5-A030-07775032BC2C}" type="datetimeFigureOut">
              <a:rPr lang="en-IN" smtClean="0"/>
              <a:t>13-08-2015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43E0AF-1184-4DA4-B6E4-216A1DF41D33}" type="slidenum">
              <a:rPr lang="en-IN" smtClean="0"/>
              <a:t>‹#›</a:t>
            </a:fld>
            <a:endParaRPr lang="en-IN"/>
          </a:p>
        </p:txBody>
      </p:sp>
    </p:spTree>
    <p:extLst>
      <p:ext uri="{BB962C8B-B14F-4D97-AF65-F5344CB8AC3E}">
        <p14:creationId xmlns:p14="http://schemas.microsoft.com/office/powerpoint/2010/main" val="3017180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1893FDE-B58D-41D5-A030-07775032BC2C}" type="datetimeFigureOut">
              <a:rPr lang="en-IN" smtClean="0"/>
              <a:t>13-08-2015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43E0AF-1184-4DA4-B6E4-216A1DF41D33}" type="slidenum">
              <a:rPr lang="en-IN" smtClean="0"/>
              <a:t>‹#›</a:t>
            </a:fld>
            <a:endParaRPr lang="en-IN"/>
          </a:p>
        </p:txBody>
      </p:sp>
    </p:spTree>
    <p:extLst>
      <p:ext uri="{BB962C8B-B14F-4D97-AF65-F5344CB8AC3E}">
        <p14:creationId xmlns:p14="http://schemas.microsoft.com/office/powerpoint/2010/main" val="3503620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1893FDE-B58D-41D5-A030-07775032BC2C}" type="datetimeFigureOut">
              <a:rPr lang="en-IN" smtClean="0"/>
              <a:t>13-08-2015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43E0AF-1184-4DA4-B6E4-216A1DF41D33}" type="slidenum">
              <a:rPr lang="en-IN" smtClean="0"/>
              <a:t>‹#›</a:t>
            </a:fld>
            <a:endParaRPr lang="en-IN"/>
          </a:p>
        </p:txBody>
      </p:sp>
    </p:spTree>
    <p:extLst>
      <p:ext uri="{BB962C8B-B14F-4D97-AF65-F5344CB8AC3E}">
        <p14:creationId xmlns:p14="http://schemas.microsoft.com/office/powerpoint/2010/main" val="1179713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893FDE-B58D-41D5-A030-07775032BC2C}" type="datetimeFigureOut">
              <a:rPr lang="en-IN" smtClean="0"/>
              <a:t>13-08-2015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43E0AF-1184-4DA4-B6E4-216A1DF41D33}" type="slidenum">
              <a:rPr lang="en-IN" smtClean="0"/>
              <a:t>‹#›</a:t>
            </a:fld>
            <a:endParaRPr lang="en-IN"/>
          </a:p>
        </p:txBody>
      </p:sp>
    </p:spTree>
    <p:extLst>
      <p:ext uri="{BB962C8B-B14F-4D97-AF65-F5344CB8AC3E}">
        <p14:creationId xmlns:p14="http://schemas.microsoft.com/office/powerpoint/2010/main" val="24869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893FDE-B58D-41D5-A030-07775032BC2C}" type="datetimeFigureOut">
              <a:rPr lang="en-IN" smtClean="0"/>
              <a:t>13-08-2015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43E0AF-1184-4DA4-B6E4-216A1DF41D33}" type="slidenum">
              <a:rPr lang="en-IN" smtClean="0"/>
              <a:t>‹#›</a:t>
            </a:fld>
            <a:endParaRPr lang="en-IN"/>
          </a:p>
        </p:txBody>
      </p:sp>
    </p:spTree>
    <p:extLst>
      <p:ext uri="{BB962C8B-B14F-4D97-AF65-F5344CB8AC3E}">
        <p14:creationId xmlns:p14="http://schemas.microsoft.com/office/powerpoint/2010/main" val="2573041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893FDE-B58D-41D5-A030-07775032BC2C}" type="datetimeFigureOut">
              <a:rPr lang="en-IN" smtClean="0"/>
              <a:t>13-08-2015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43E0AF-1184-4DA4-B6E4-216A1DF41D33}" type="slidenum">
              <a:rPr lang="en-IN" smtClean="0"/>
              <a:t>‹#›</a:t>
            </a:fld>
            <a:endParaRPr lang="en-IN"/>
          </a:p>
        </p:txBody>
      </p:sp>
    </p:spTree>
    <p:extLst>
      <p:ext uri="{BB962C8B-B14F-4D97-AF65-F5344CB8AC3E}">
        <p14:creationId xmlns:p14="http://schemas.microsoft.com/office/powerpoint/2010/main" val="3833400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893FDE-B58D-41D5-A030-07775032BC2C}" type="datetimeFigureOut">
              <a:rPr lang="en-IN" smtClean="0"/>
              <a:t>13-08-2015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43E0AF-1184-4DA4-B6E4-216A1DF41D33}" type="slidenum">
              <a:rPr lang="en-IN" smtClean="0"/>
              <a:t>‹#›</a:t>
            </a:fld>
            <a:endParaRPr lang="en-IN"/>
          </a:p>
        </p:txBody>
      </p:sp>
    </p:spTree>
    <p:extLst>
      <p:ext uri="{BB962C8B-B14F-4D97-AF65-F5344CB8AC3E}">
        <p14:creationId xmlns:p14="http://schemas.microsoft.com/office/powerpoint/2010/main" val="3811770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C00000"/>
                </a:solidFill>
              </a:rPr>
              <a:t>Visual </a:t>
            </a:r>
            <a:r>
              <a:rPr lang="en-US" dirty="0" err="1" smtClean="0">
                <a:solidFill>
                  <a:srgbClr val="C00000"/>
                </a:solidFill>
              </a:rPr>
              <a:t>Odometry</a:t>
            </a:r>
            <a:r>
              <a:rPr lang="en-US" dirty="0" smtClean="0"/>
              <a:t/>
            </a:r>
            <a:br>
              <a:rPr lang="en-US" dirty="0" smtClean="0"/>
            </a:br>
            <a:endParaRPr lang="en-IN" dirty="0"/>
          </a:p>
        </p:txBody>
      </p:sp>
      <p:sp>
        <p:nvSpPr>
          <p:cNvPr id="3" name="Subtitle 2"/>
          <p:cNvSpPr>
            <a:spLocks noGrp="1"/>
          </p:cNvSpPr>
          <p:nvPr>
            <p:ph type="subTitle" idx="1"/>
          </p:nvPr>
        </p:nvSpPr>
        <p:spPr/>
        <p:txBody>
          <a:bodyPr/>
          <a:lstStyle/>
          <a:p>
            <a:r>
              <a:rPr lang="en-US" dirty="0" smtClean="0"/>
              <a:t>Finding the position of an object(AR Drone-camera) in an environment by analyzing images captured from it</a:t>
            </a:r>
          </a:p>
          <a:p>
            <a:endParaRPr lang="en-IN" dirty="0"/>
          </a:p>
        </p:txBody>
      </p:sp>
    </p:spTree>
    <p:extLst>
      <p:ext uri="{BB962C8B-B14F-4D97-AF65-F5344CB8AC3E}">
        <p14:creationId xmlns:p14="http://schemas.microsoft.com/office/powerpoint/2010/main" val="2713035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                            AIM</a:t>
            </a:r>
            <a:endParaRPr lang="en-IN" dirty="0">
              <a:solidFill>
                <a:srgbClr val="C00000"/>
              </a:solidFill>
            </a:endParaRPr>
          </a:p>
        </p:txBody>
      </p:sp>
      <p:sp>
        <p:nvSpPr>
          <p:cNvPr id="3" name="Content Placeholder 2"/>
          <p:cNvSpPr>
            <a:spLocks noGrp="1"/>
          </p:cNvSpPr>
          <p:nvPr>
            <p:ph idx="1"/>
          </p:nvPr>
        </p:nvSpPr>
        <p:spPr/>
        <p:txBody>
          <a:bodyPr/>
          <a:lstStyle/>
          <a:p>
            <a:r>
              <a:rPr lang="en-US" dirty="0" smtClean="0"/>
              <a:t>The goal is to estimate the position of the drone in an environment by feeding the data we get from the analyzing the images captured by the AR Drone’s onboard camera .</a:t>
            </a:r>
          </a:p>
          <a:p>
            <a:r>
              <a:rPr lang="en-US" dirty="0" smtClean="0"/>
              <a:t>This data is fed into algorithms that help us estimate the position of the drone in the environment and also in optimizing its trajectory.</a:t>
            </a:r>
          </a:p>
          <a:p>
            <a:endParaRPr lang="en-IN" dirty="0"/>
          </a:p>
        </p:txBody>
      </p:sp>
    </p:spTree>
    <p:extLst>
      <p:ext uri="{BB962C8B-B14F-4D97-AF65-F5344CB8AC3E}">
        <p14:creationId xmlns:p14="http://schemas.microsoft.com/office/powerpoint/2010/main" val="406038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3093"/>
            <a:ext cx="10515600" cy="1325563"/>
          </a:xfrm>
        </p:spPr>
        <p:txBody>
          <a:bodyPr/>
          <a:lstStyle/>
          <a:p>
            <a:r>
              <a:rPr lang="en-US" dirty="0" err="1" smtClean="0">
                <a:solidFill>
                  <a:srgbClr val="C00000"/>
                </a:solidFill>
              </a:rPr>
              <a:t>Kalman</a:t>
            </a:r>
            <a:r>
              <a:rPr lang="en-US" dirty="0" smtClean="0">
                <a:solidFill>
                  <a:srgbClr val="C00000"/>
                </a:solidFill>
              </a:rPr>
              <a:t>-Filter</a:t>
            </a:r>
            <a:endParaRPr lang="en-IN" dirty="0">
              <a:solidFill>
                <a:srgbClr val="C00000"/>
              </a:solidFill>
            </a:endParaRPr>
          </a:p>
        </p:txBody>
      </p:sp>
      <p:sp>
        <p:nvSpPr>
          <p:cNvPr id="3" name="Content Placeholder 2"/>
          <p:cNvSpPr>
            <a:spLocks noGrp="1"/>
          </p:cNvSpPr>
          <p:nvPr>
            <p:ph idx="1"/>
          </p:nvPr>
        </p:nvSpPr>
        <p:spPr>
          <a:xfrm>
            <a:off x="846221" y="2057399"/>
            <a:ext cx="5939590" cy="4119563"/>
          </a:xfrm>
        </p:spPr>
        <p:txBody>
          <a:bodyPr/>
          <a:lstStyle/>
          <a:p>
            <a:r>
              <a:rPr lang="en-US" dirty="0" err="1" smtClean="0"/>
              <a:t>Kalman</a:t>
            </a:r>
            <a:r>
              <a:rPr lang="en-US" dirty="0" smtClean="0"/>
              <a:t> Filter is an algorithm that uses a series of measurements over time, containing statistical noise and other inaccuracies to produce an estimate of unknown variables that is more accurate than when based off of single measurements</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5495" y="1015874"/>
            <a:ext cx="5406189" cy="4730556"/>
          </a:xfrm>
          <a:prstGeom prst="rect">
            <a:avLst/>
          </a:prstGeom>
        </p:spPr>
      </p:pic>
    </p:spTree>
    <p:extLst>
      <p:ext uri="{BB962C8B-B14F-4D97-AF65-F5344CB8AC3E}">
        <p14:creationId xmlns:p14="http://schemas.microsoft.com/office/powerpoint/2010/main" val="2792275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117</Words>
  <Application>Microsoft Office PowerPoint</Application>
  <PresentationFormat>Widescreen</PresentationFormat>
  <Paragraphs>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Visual Odometry </vt:lpstr>
      <vt:lpstr>                            AIM</vt:lpstr>
      <vt:lpstr>Kalman-Filter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Odometry</dc:title>
  <dc:creator>USER</dc:creator>
  <cp:lastModifiedBy>USER</cp:lastModifiedBy>
  <cp:revision>5</cp:revision>
  <dcterms:created xsi:type="dcterms:W3CDTF">2015-08-13T16:18:38Z</dcterms:created>
  <dcterms:modified xsi:type="dcterms:W3CDTF">2015-08-13T16:47:54Z</dcterms:modified>
</cp:coreProperties>
</file>