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707D-30E5-4BE2-B83A-859AB8D9FB25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9577F16-A525-48B2-B65F-7E4694778D73}">
      <dgm:prSet phldrT="[Text]"/>
      <dgm:spPr/>
      <dgm:t>
        <a:bodyPr/>
        <a:lstStyle/>
        <a:p>
          <a:r>
            <a:rPr lang="en-US" dirty="0" smtClean="0"/>
            <a:t>Localization </a:t>
          </a:r>
        </a:p>
        <a:p>
          <a:r>
            <a:rPr lang="en-US" dirty="0" smtClean="0"/>
            <a:t>Project</a:t>
          </a:r>
          <a:endParaRPr lang="en-US" dirty="0"/>
        </a:p>
      </dgm:t>
    </dgm:pt>
    <dgm:pt modelId="{D98D78F9-4093-4719-9DA9-099C99D3B866}" type="parTrans" cxnId="{7F95BE15-E26F-4DBC-BB29-5F26108435AF}">
      <dgm:prSet/>
      <dgm:spPr/>
      <dgm:t>
        <a:bodyPr/>
        <a:lstStyle/>
        <a:p>
          <a:endParaRPr lang="en-US"/>
        </a:p>
      </dgm:t>
    </dgm:pt>
    <dgm:pt modelId="{4C19146C-C518-43CF-8A55-4A1A32AD7FA9}" type="sibTrans" cxnId="{7F95BE15-E26F-4DBC-BB29-5F26108435AF}">
      <dgm:prSet/>
      <dgm:spPr/>
      <dgm:t>
        <a:bodyPr/>
        <a:lstStyle/>
        <a:p>
          <a:endParaRPr lang="en-US"/>
        </a:p>
      </dgm:t>
    </dgm:pt>
    <dgm:pt modelId="{14DA15ED-A226-42A4-B992-8CEA60976D18}">
      <dgm:prSet phldrT="[Text]"/>
      <dgm:spPr/>
      <dgm:t>
        <a:bodyPr/>
        <a:lstStyle/>
        <a:p>
          <a:r>
            <a:rPr lang="en-US" dirty="0" smtClean="0"/>
            <a:t>Computer Vision</a:t>
          </a:r>
          <a:endParaRPr lang="en-US" dirty="0"/>
        </a:p>
      </dgm:t>
    </dgm:pt>
    <dgm:pt modelId="{001EC804-AECE-430D-8CD7-2D06343EEF07}" type="parTrans" cxnId="{AF8D5BD4-21DC-4617-AC7B-4C374E0E65C9}">
      <dgm:prSet/>
      <dgm:spPr/>
      <dgm:t>
        <a:bodyPr/>
        <a:lstStyle/>
        <a:p>
          <a:endParaRPr lang="en-US"/>
        </a:p>
      </dgm:t>
    </dgm:pt>
    <dgm:pt modelId="{8997B62C-BF63-4A64-8A14-409CADCC72A0}" type="sibTrans" cxnId="{AF8D5BD4-21DC-4617-AC7B-4C374E0E65C9}">
      <dgm:prSet/>
      <dgm:spPr/>
      <dgm:t>
        <a:bodyPr/>
        <a:lstStyle/>
        <a:p>
          <a:endParaRPr lang="en-US"/>
        </a:p>
      </dgm:t>
    </dgm:pt>
    <dgm:pt modelId="{FAAC6D39-9A19-4047-85D2-600DE35B193A}">
      <dgm:prSet phldrT="[Text]"/>
      <dgm:spPr/>
      <dgm:t>
        <a:bodyPr/>
        <a:lstStyle/>
        <a:p>
          <a:r>
            <a:rPr lang="en-US" dirty="0" smtClean="0"/>
            <a:t>State Estimation</a:t>
          </a:r>
          <a:endParaRPr lang="en-US" dirty="0"/>
        </a:p>
      </dgm:t>
    </dgm:pt>
    <dgm:pt modelId="{B53FC2DA-1F61-43EA-931A-9D77FFFCD7B4}" type="parTrans" cxnId="{CB549E6B-6F5B-46E1-A505-D591496B8943}">
      <dgm:prSet/>
      <dgm:spPr/>
      <dgm:t>
        <a:bodyPr/>
        <a:lstStyle/>
        <a:p>
          <a:endParaRPr lang="en-US"/>
        </a:p>
      </dgm:t>
    </dgm:pt>
    <dgm:pt modelId="{67E10A9A-BCDC-46C3-A76A-80D0A2CBA253}" type="sibTrans" cxnId="{CB549E6B-6F5B-46E1-A505-D591496B8943}">
      <dgm:prSet/>
      <dgm:spPr/>
      <dgm:t>
        <a:bodyPr/>
        <a:lstStyle/>
        <a:p>
          <a:endParaRPr lang="en-US"/>
        </a:p>
      </dgm:t>
    </dgm:pt>
    <dgm:pt modelId="{B19C9EF3-A554-4029-A35D-BEC1CFE7110B}">
      <dgm:prSet phldrT="[Text]"/>
      <dgm:spPr/>
      <dgm:t>
        <a:bodyPr/>
        <a:lstStyle/>
        <a:p>
          <a:r>
            <a:rPr lang="en-US" dirty="0" smtClean="0"/>
            <a:t>PID Control</a:t>
          </a:r>
          <a:endParaRPr lang="en-US" dirty="0"/>
        </a:p>
      </dgm:t>
    </dgm:pt>
    <dgm:pt modelId="{859888F6-4957-47B6-97CA-6C0E92302D66}" type="parTrans" cxnId="{FCC20D5C-658C-4CDF-8314-90A776470BE3}">
      <dgm:prSet/>
      <dgm:spPr/>
      <dgm:t>
        <a:bodyPr/>
        <a:lstStyle/>
        <a:p>
          <a:endParaRPr lang="en-US"/>
        </a:p>
      </dgm:t>
    </dgm:pt>
    <dgm:pt modelId="{630A7B52-759C-43E3-B3F7-9918A78483BD}" type="sibTrans" cxnId="{FCC20D5C-658C-4CDF-8314-90A776470BE3}">
      <dgm:prSet/>
      <dgm:spPr/>
      <dgm:t>
        <a:bodyPr/>
        <a:lstStyle/>
        <a:p>
          <a:endParaRPr lang="en-US"/>
        </a:p>
      </dgm:t>
    </dgm:pt>
    <dgm:pt modelId="{4CA78BD7-571D-45EE-BB60-51D9C4EA719B}" type="pres">
      <dgm:prSet presAssocID="{2FC5707D-30E5-4BE2-B83A-859AB8D9FB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636319-7A85-4288-8BF1-3D2948A83E62}" type="pres">
      <dgm:prSet presAssocID="{89577F16-A525-48B2-B65F-7E4694778D73}" presName="hierRoot1" presStyleCnt="0">
        <dgm:presLayoutVars>
          <dgm:hierBranch val="init"/>
        </dgm:presLayoutVars>
      </dgm:prSet>
      <dgm:spPr/>
    </dgm:pt>
    <dgm:pt modelId="{080629C1-E753-4E61-8AD2-C644D92940D2}" type="pres">
      <dgm:prSet presAssocID="{89577F16-A525-48B2-B65F-7E4694778D73}" presName="rootComposite1" presStyleCnt="0"/>
      <dgm:spPr/>
    </dgm:pt>
    <dgm:pt modelId="{77600AC1-A914-42B9-8923-7370B7C6E956}" type="pres">
      <dgm:prSet presAssocID="{89577F16-A525-48B2-B65F-7E4694778D73}" presName="rootText1" presStyleLbl="node0" presStyleIdx="0" presStyleCnt="1" custScaleX="155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799CC-2536-4CF2-8E79-4BE043A716AF}" type="pres">
      <dgm:prSet presAssocID="{89577F16-A525-48B2-B65F-7E4694778D73}" presName="rootPict1" presStyleLbl="alignImgPlace1" presStyleIdx="0" presStyleCnt="4" custScaleX="157179" custLinFactNeighborX="-5166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CD3674D7-60DF-48CD-8380-FE19492D9986}" type="pres">
      <dgm:prSet presAssocID="{89577F16-A525-48B2-B65F-7E4694778D73}" presName="rootConnector1" presStyleLbl="node1" presStyleIdx="0" presStyleCnt="0"/>
      <dgm:spPr/>
    </dgm:pt>
    <dgm:pt modelId="{4544F3AF-7892-4C7C-B0AC-13E9B03AE9B5}" type="pres">
      <dgm:prSet presAssocID="{89577F16-A525-48B2-B65F-7E4694778D73}" presName="hierChild2" presStyleCnt="0"/>
      <dgm:spPr/>
    </dgm:pt>
    <dgm:pt modelId="{045D28DC-4173-4C27-9D5A-A6A4905AF06B}" type="pres">
      <dgm:prSet presAssocID="{001EC804-AECE-430D-8CD7-2D06343EEF07}" presName="Name37" presStyleLbl="parChTrans1D2" presStyleIdx="0" presStyleCnt="3"/>
      <dgm:spPr/>
    </dgm:pt>
    <dgm:pt modelId="{B37CFD87-6958-471B-9E86-AB2E3D2BFA17}" type="pres">
      <dgm:prSet presAssocID="{14DA15ED-A226-42A4-B992-8CEA60976D18}" presName="hierRoot2" presStyleCnt="0">
        <dgm:presLayoutVars>
          <dgm:hierBranch val="init"/>
        </dgm:presLayoutVars>
      </dgm:prSet>
      <dgm:spPr/>
    </dgm:pt>
    <dgm:pt modelId="{B5382F95-7CFE-4441-89D6-E0142B5557F8}" type="pres">
      <dgm:prSet presAssocID="{14DA15ED-A226-42A4-B992-8CEA60976D18}" presName="rootComposite" presStyleCnt="0"/>
      <dgm:spPr/>
    </dgm:pt>
    <dgm:pt modelId="{1778ECDB-9BCD-4DF5-A757-8D6D7436228B}" type="pres">
      <dgm:prSet presAssocID="{14DA15ED-A226-42A4-B992-8CEA60976D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1D555-E76A-4453-A452-53789E043785}" type="pres">
      <dgm:prSet presAssocID="{14DA15ED-A226-42A4-B992-8CEA60976D18}" presName="rootPict" presStyleLbl="alignImgPlace1" presStyleIdx="1" presStyleCnt="4" custScaleY="6583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8" t="-6477" r="428" b="-6477"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FA5FF256-62DB-4330-A9CA-2DA59EDAAC9B}" type="pres">
      <dgm:prSet presAssocID="{14DA15ED-A226-42A4-B992-8CEA60976D18}" presName="rootConnector" presStyleLbl="node2" presStyleIdx="0" presStyleCnt="3"/>
      <dgm:spPr/>
    </dgm:pt>
    <dgm:pt modelId="{1CA262F6-D5CF-420A-B203-8558E59865DA}" type="pres">
      <dgm:prSet presAssocID="{14DA15ED-A226-42A4-B992-8CEA60976D18}" presName="hierChild4" presStyleCnt="0"/>
      <dgm:spPr/>
    </dgm:pt>
    <dgm:pt modelId="{47061561-DE79-4C76-A549-90CB9E353BC1}" type="pres">
      <dgm:prSet presAssocID="{14DA15ED-A226-42A4-B992-8CEA60976D18}" presName="hierChild5" presStyleCnt="0"/>
      <dgm:spPr/>
    </dgm:pt>
    <dgm:pt modelId="{EC4E42EB-48AF-4952-95E9-E85BD72583CD}" type="pres">
      <dgm:prSet presAssocID="{B53FC2DA-1F61-43EA-931A-9D77FFFCD7B4}" presName="Name37" presStyleLbl="parChTrans1D2" presStyleIdx="1" presStyleCnt="3"/>
      <dgm:spPr/>
    </dgm:pt>
    <dgm:pt modelId="{33A7DFFF-4DA5-4EA3-8802-6E19FEEDD74F}" type="pres">
      <dgm:prSet presAssocID="{FAAC6D39-9A19-4047-85D2-600DE35B193A}" presName="hierRoot2" presStyleCnt="0">
        <dgm:presLayoutVars>
          <dgm:hierBranch val="init"/>
        </dgm:presLayoutVars>
      </dgm:prSet>
      <dgm:spPr/>
    </dgm:pt>
    <dgm:pt modelId="{4A5E00BF-263D-44BD-8650-781AD0B6E22A}" type="pres">
      <dgm:prSet presAssocID="{FAAC6D39-9A19-4047-85D2-600DE35B193A}" presName="rootComposite" presStyleCnt="0"/>
      <dgm:spPr/>
    </dgm:pt>
    <dgm:pt modelId="{ABB92A35-898A-4F66-8EEB-9799E4A06B79}" type="pres">
      <dgm:prSet presAssocID="{FAAC6D39-9A19-4047-85D2-600DE35B193A}" presName="rootText" presStyleLbl="node2" presStyleIdx="1" presStyleCnt="3">
        <dgm:presLayoutVars>
          <dgm:chPref val="3"/>
        </dgm:presLayoutVars>
      </dgm:prSet>
      <dgm:spPr/>
    </dgm:pt>
    <dgm:pt modelId="{39A8EC04-B46E-4F9D-A944-373919810D18}" type="pres">
      <dgm:prSet presAssocID="{FAAC6D39-9A19-4047-85D2-600DE35B193A}" presName="rootPict" presStyleLbl="alignImgPlace1" presStyleIdx="2" presStyleCnt="4" custScaleY="650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647B93A1-9C17-4D37-9AC9-8E88F7DCD63F}" type="pres">
      <dgm:prSet presAssocID="{FAAC6D39-9A19-4047-85D2-600DE35B193A}" presName="rootConnector" presStyleLbl="node2" presStyleIdx="1" presStyleCnt="3"/>
      <dgm:spPr/>
    </dgm:pt>
    <dgm:pt modelId="{A0A4FA4A-9556-4CBA-BCD0-0E8F05D79C1F}" type="pres">
      <dgm:prSet presAssocID="{FAAC6D39-9A19-4047-85D2-600DE35B193A}" presName="hierChild4" presStyleCnt="0"/>
      <dgm:spPr/>
    </dgm:pt>
    <dgm:pt modelId="{46C9856D-BFD4-4ABC-B92E-6DE3D1407FFA}" type="pres">
      <dgm:prSet presAssocID="{FAAC6D39-9A19-4047-85D2-600DE35B193A}" presName="hierChild5" presStyleCnt="0"/>
      <dgm:spPr/>
    </dgm:pt>
    <dgm:pt modelId="{36D2983D-822E-4A20-A29B-06EB55CFA8B2}" type="pres">
      <dgm:prSet presAssocID="{859888F6-4957-47B6-97CA-6C0E92302D66}" presName="Name37" presStyleLbl="parChTrans1D2" presStyleIdx="2" presStyleCnt="3"/>
      <dgm:spPr/>
    </dgm:pt>
    <dgm:pt modelId="{8B384EF6-1CAD-4B17-BE97-2C18C611FAFB}" type="pres">
      <dgm:prSet presAssocID="{B19C9EF3-A554-4029-A35D-BEC1CFE7110B}" presName="hierRoot2" presStyleCnt="0">
        <dgm:presLayoutVars>
          <dgm:hierBranch val="init"/>
        </dgm:presLayoutVars>
      </dgm:prSet>
      <dgm:spPr/>
    </dgm:pt>
    <dgm:pt modelId="{D1657D52-431F-4DAD-AD3E-1C9CA4C255D3}" type="pres">
      <dgm:prSet presAssocID="{B19C9EF3-A554-4029-A35D-BEC1CFE7110B}" presName="rootComposite" presStyleCnt="0"/>
      <dgm:spPr/>
    </dgm:pt>
    <dgm:pt modelId="{AF54255E-C3D0-41D6-AB69-C8241F69C3EB}" type="pres">
      <dgm:prSet presAssocID="{B19C9EF3-A554-4029-A35D-BEC1CFE7110B}" presName="rootText" presStyleLbl="node2" presStyleIdx="2" presStyleCnt="3">
        <dgm:presLayoutVars>
          <dgm:chPref val="3"/>
        </dgm:presLayoutVars>
      </dgm:prSet>
      <dgm:spPr/>
    </dgm:pt>
    <dgm:pt modelId="{EE7F1134-02FC-4172-8FB3-935CD5471794}" type="pres">
      <dgm:prSet presAssocID="{B19C9EF3-A554-4029-A35D-BEC1CFE7110B}" presName="rootPict" presStyleLbl="alignImgPlace1" presStyleIdx="3" presStyleCnt="4" custScaleX="105837" custScaleY="58160" custLinFactNeighborX="6303" custLinFactNeighborY="-228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glow rad="139700">
            <a:schemeClr val="accent6">
              <a:satMod val="175000"/>
              <a:alpha val="40000"/>
            </a:schemeClr>
          </a:glow>
        </a:effectLst>
      </dgm:spPr>
    </dgm:pt>
    <dgm:pt modelId="{5EB9BCCA-0475-487A-8571-F20FE8716BCC}" type="pres">
      <dgm:prSet presAssocID="{B19C9EF3-A554-4029-A35D-BEC1CFE7110B}" presName="rootConnector" presStyleLbl="node2" presStyleIdx="2" presStyleCnt="3"/>
      <dgm:spPr/>
    </dgm:pt>
    <dgm:pt modelId="{D17D6997-C89A-401C-9672-BC71E21D4E40}" type="pres">
      <dgm:prSet presAssocID="{B19C9EF3-A554-4029-A35D-BEC1CFE7110B}" presName="hierChild4" presStyleCnt="0"/>
      <dgm:spPr/>
    </dgm:pt>
    <dgm:pt modelId="{DB2ADBB6-431D-4701-A8B4-BF73FA1142BE}" type="pres">
      <dgm:prSet presAssocID="{B19C9EF3-A554-4029-A35D-BEC1CFE7110B}" presName="hierChild5" presStyleCnt="0"/>
      <dgm:spPr/>
    </dgm:pt>
    <dgm:pt modelId="{775ACF72-8AD6-40B7-B55E-F6295DB8AB49}" type="pres">
      <dgm:prSet presAssocID="{89577F16-A525-48B2-B65F-7E4694778D73}" presName="hierChild3" presStyleCnt="0"/>
      <dgm:spPr/>
    </dgm:pt>
  </dgm:ptLst>
  <dgm:cxnLst>
    <dgm:cxn modelId="{AF8D5BD4-21DC-4617-AC7B-4C374E0E65C9}" srcId="{89577F16-A525-48B2-B65F-7E4694778D73}" destId="{14DA15ED-A226-42A4-B992-8CEA60976D18}" srcOrd="0" destOrd="0" parTransId="{001EC804-AECE-430D-8CD7-2D06343EEF07}" sibTransId="{8997B62C-BF63-4A64-8A14-409CADCC72A0}"/>
    <dgm:cxn modelId="{CF2D4DB2-136C-4894-A983-936B5202CBBB}" type="presOf" srcId="{B53FC2DA-1F61-43EA-931A-9D77FFFCD7B4}" destId="{EC4E42EB-48AF-4952-95E9-E85BD72583CD}" srcOrd="0" destOrd="0" presId="urn:microsoft.com/office/officeart/2005/8/layout/pictureOrgChart+Icon"/>
    <dgm:cxn modelId="{30FF335F-2645-4D61-A9F1-1060E81D3CF9}" type="presOf" srcId="{14DA15ED-A226-42A4-B992-8CEA60976D18}" destId="{FA5FF256-62DB-4330-A9CA-2DA59EDAAC9B}" srcOrd="1" destOrd="0" presId="urn:microsoft.com/office/officeart/2005/8/layout/pictureOrgChart+Icon"/>
    <dgm:cxn modelId="{FCC20D5C-658C-4CDF-8314-90A776470BE3}" srcId="{89577F16-A525-48B2-B65F-7E4694778D73}" destId="{B19C9EF3-A554-4029-A35D-BEC1CFE7110B}" srcOrd="2" destOrd="0" parTransId="{859888F6-4957-47B6-97CA-6C0E92302D66}" sibTransId="{630A7B52-759C-43E3-B3F7-9918A78483BD}"/>
    <dgm:cxn modelId="{C339293E-BB50-4AA3-A265-EAB1F74339BD}" type="presOf" srcId="{89577F16-A525-48B2-B65F-7E4694778D73}" destId="{CD3674D7-60DF-48CD-8380-FE19492D9986}" srcOrd="1" destOrd="0" presId="urn:microsoft.com/office/officeart/2005/8/layout/pictureOrgChart+Icon"/>
    <dgm:cxn modelId="{7F95BE15-E26F-4DBC-BB29-5F26108435AF}" srcId="{2FC5707D-30E5-4BE2-B83A-859AB8D9FB25}" destId="{89577F16-A525-48B2-B65F-7E4694778D73}" srcOrd="0" destOrd="0" parTransId="{D98D78F9-4093-4719-9DA9-099C99D3B866}" sibTransId="{4C19146C-C518-43CF-8A55-4A1A32AD7FA9}"/>
    <dgm:cxn modelId="{3281A057-064B-4F56-BB64-8F7DF6FC9689}" type="presOf" srcId="{B19C9EF3-A554-4029-A35D-BEC1CFE7110B}" destId="{AF54255E-C3D0-41D6-AB69-C8241F69C3EB}" srcOrd="0" destOrd="0" presId="urn:microsoft.com/office/officeart/2005/8/layout/pictureOrgChart+Icon"/>
    <dgm:cxn modelId="{71D1FEFA-C389-4E68-9284-E0224F5E82D4}" type="presOf" srcId="{859888F6-4957-47B6-97CA-6C0E92302D66}" destId="{36D2983D-822E-4A20-A29B-06EB55CFA8B2}" srcOrd="0" destOrd="0" presId="urn:microsoft.com/office/officeart/2005/8/layout/pictureOrgChart+Icon"/>
    <dgm:cxn modelId="{CB549E6B-6F5B-46E1-A505-D591496B8943}" srcId="{89577F16-A525-48B2-B65F-7E4694778D73}" destId="{FAAC6D39-9A19-4047-85D2-600DE35B193A}" srcOrd="1" destOrd="0" parTransId="{B53FC2DA-1F61-43EA-931A-9D77FFFCD7B4}" sibTransId="{67E10A9A-BCDC-46C3-A76A-80D0A2CBA253}"/>
    <dgm:cxn modelId="{542EF767-967A-48CC-AD56-C76C198DA20E}" type="presOf" srcId="{B19C9EF3-A554-4029-A35D-BEC1CFE7110B}" destId="{5EB9BCCA-0475-487A-8571-F20FE8716BCC}" srcOrd="1" destOrd="0" presId="urn:microsoft.com/office/officeart/2005/8/layout/pictureOrgChart+Icon"/>
    <dgm:cxn modelId="{C5AF6F95-854C-4C78-ACA4-9108EC88EAD1}" type="presOf" srcId="{FAAC6D39-9A19-4047-85D2-600DE35B193A}" destId="{647B93A1-9C17-4D37-9AC9-8E88F7DCD63F}" srcOrd="1" destOrd="0" presId="urn:microsoft.com/office/officeart/2005/8/layout/pictureOrgChart+Icon"/>
    <dgm:cxn modelId="{80BB222B-578A-4BE8-85B6-8B919A65C98D}" type="presOf" srcId="{89577F16-A525-48B2-B65F-7E4694778D73}" destId="{77600AC1-A914-42B9-8923-7370B7C6E956}" srcOrd="0" destOrd="0" presId="urn:microsoft.com/office/officeart/2005/8/layout/pictureOrgChart+Icon"/>
    <dgm:cxn modelId="{0D0CF1FE-4B2D-48D7-A47B-E9E911C26960}" type="presOf" srcId="{2FC5707D-30E5-4BE2-B83A-859AB8D9FB25}" destId="{4CA78BD7-571D-45EE-BB60-51D9C4EA719B}" srcOrd="0" destOrd="0" presId="urn:microsoft.com/office/officeart/2005/8/layout/pictureOrgChart+Icon"/>
    <dgm:cxn modelId="{3EB1AB47-15C2-4786-9F43-5A5F24F29BCD}" type="presOf" srcId="{14DA15ED-A226-42A4-B992-8CEA60976D18}" destId="{1778ECDB-9BCD-4DF5-A757-8D6D7436228B}" srcOrd="0" destOrd="0" presId="urn:microsoft.com/office/officeart/2005/8/layout/pictureOrgChart+Icon"/>
    <dgm:cxn modelId="{F31EE5A4-5100-4CD0-AA7E-F9A6EDA43D66}" type="presOf" srcId="{001EC804-AECE-430D-8CD7-2D06343EEF07}" destId="{045D28DC-4173-4C27-9D5A-A6A4905AF06B}" srcOrd="0" destOrd="0" presId="urn:microsoft.com/office/officeart/2005/8/layout/pictureOrgChart+Icon"/>
    <dgm:cxn modelId="{351C3C8F-C705-4FE1-955C-9813F9C9E7CA}" type="presOf" srcId="{FAAC6D39-9A19-4047-85D2-600DE35B193A}" destId="{ABB92A35-898A-4F66-8EEB-9799E4A06B79}" srcOrd="0" destOrd="0" presId="urn:microsoft.com/office/officeart/2005/8/layout/pictureOrgChart+Icon"/>
    <dgm:cxn modelId="{59491B11-BCE8-4391-ABF5-D83617B63658}" type="presParOf" srcId="{4CA78BD7-571D-45EE-BB60-51D9C4EA719B}" destId="{75636319-7A85-4288-8BF1-3D2948A83E62}" srcOrd="0" destOrd="0" presId="urn:microsoft.com/office/officeart/2005/8/layout/pictureOrgChart+Icon"/>
    <dgm:cxn modelId="{39E0F0C2-F647-4C82-812B-F1E50F790480}" type="presParOf" srcId="{75636319-7A85-4288-8BF1-3D2948A83E62}" destId="{080629C1-E753-4E61-8AD2-C644D92940D2}" srcOrd="0" destOrd="0" presId="urn:microsoft.com/office/officeart/2005/8/layout/pictureOrgChart+Icon"/>
    <dgm:cxn modelId="{B2D3A870-A77C-45C3-9F44-74F9AEDBACE1}" type="presParOf" srcId="{080629C1-E753-4E61-8AD2-C644D92940D2}" destId="{77600AC1-A914-42B9-8923-7370B7C6E956}" srcOrd="0" destOrd="0" presId="urn:microsoft.com/office/officeart/2005/8/layout/pictureOrgChart+Icon"/>
    <dgm:cxn modelId="{4BAA4A01-E51F-4BAE-B78F-018528E56469}" type="presParOf" srcId="{080629C1-E753-4E61-8AD2-C644D92940D2}" destId="{864799CC-2536-4CF2-8E79-4BE043A716AF}" srcOrd="1" destOrd="0" presId="urn:microsoft.com/office/officeart/2005/8/layout/pictureOrgChart+Icon"/>
    <dgm:cxn modelId="{031D2D20-D48B-442D-9E83-CE50F342530C}" type="presParOf" srcId="{080629C1-E753-4E61-8AD2-C644D92940D2}" destId="{CD3674D7-60DF-48CD-8380-FE19492D9986}" srcOrd="2" destOrd="0" presId="urn:microsoft.com/office/officeart/2005/8/layout/pictureOrgChart+Icon"/>
    <dgm:cxn modelId="{879DD716-E239-46AA-B8E2-089EC861FB27}" type="presParOf" srcId="{75636319-7A85-4288-8BF1-3D2948A83E62}" destId="{4544F3AF-7892-4C7C-B0AC-13E9B03AE9B5}" srcOrd="1" destOrd="0" presId="urn:microsoft.com/office/officeart/2005/8/layout/pictureOrgChart+Icon"/>
    <dgm:cxn modelId="{9ECC92D9-CDCD-444A-AD38-BF13FA2A7BAB}" type="presParOf" srcId="{4544F3AF-7892-4C7C-B0AC-13E9B03AE9B5}" destId="{045D28DC-4173-4C27-9D5A-A6A4905AF06B}" srcOrd="0" destOrd="0" presId="urn:microsoft.com/office/officeart/2005/8/layout/pictureOrgChart+Icon"/>
    <dgm:cxn modelId="{22855E6D-B68C-4B94-BF18-1BCA3F75749E}" type="presParOf" srcId="{4544F3AF-7892-4C7C-B0AC-13E9B03AE9B5}" destId="{B37CFD87-6958-471B-9E86-AB2E3D2BFA17}" srcOrd="1" destOrd="0" presId="urn:microsoft.com/office/officeart/2005/8/layout/pictureOrgChart+Icon"/>
    <dgm:cxn modelId="{870F3173-B65B-4C98-8981-AF349EBD35CB}" type="presParOf" srcId="{B37CFD87-6958-471B-9E86-AB2E3D2BFA17}" destId="{B5382F95-7CFE-4441-89D6-E0142B5557F8}" srcOrd="0" destOrd="0" presId="urn:microsoft.com/office/officeart/2005/8/layout/pictureOrgChart+Icon"/>
    <dgm:cxn modelId="{BF4FD50E-9277-4D6F-A223-4797C51ABFBD}" type="presParOf" srcId="{B5382F95-7CFE-4441-89D6-E0142B5557F8}" destId="{1778ECDB-9BCD-4DF5-A757-8D6D7436228B}" srcOrd="0" destOrd="0" presId="urn:microsoft.com/office/officeart/2005/8/layout/pictureOrgChart+Icon"/>
    <dgm:cxn modelId="{6787B79A-1D2D-4639-9A00-A6D773D5CDDF}" type="presParOf" srcId="{B5382F95-7CFE-4441-89D6-E0142B5557F8}" destId="{4411D555-E76A-4453-A452-53789E043785}" srcOrd="1" destOrd="0" presId="urn:microsoft.com/office/officeart/2005/8/layout/pictureOrgChart+Icon"/>
    <dgm:cxn modelId="{67A46043-1578-4479-A381-E7DC1652A7E5}" type="presParOf" srcId="{B5382F95-7CFE-4441-89D6-E0142B5557F8}" destId="{FA5FF256-62DB-4330-A9CA-2DA59EDAAC9B}" srcOrd="2" destOrd="0" presId="urn:microsoft.com/office/officeart/2005/8/layout/pictureOrgChart+Icon"/>
    <dgm:cxn modelId="{13DCB41F-2435-4E06-AB26-A7C7542D803F}" type="presParOf" srcId="{B37CFD87-6958-471B-9E86-AB2E3D2BFA17}" destId="{1CA262F6-D5CF-420A-B203-8558E59865DA}" srcOrd="1" destOrd="0" presId="urn:microsoft.com/office/officeart/2005/8/layout/pictureOrgChart+Icon"/>
    <dgm:cxn modelId="{AAA8A42A-CEB6-45DB-8A6D-16D430D26162}" type="presParOf" srcId="{B37CFD87-6958-471B-9E86-AB2E3D2BFA17}" destId="{47061561-DE79-4C76-A549-90CB9E353BC1}" srcOrd="2" destOrd="0" presId="urn:microsoft.com/office/officeart/2005/8/layout/pictureOrgChart+Icon"/>
    <dgm:cxn modelId="{9E7CFF5E-B891-4774-9424-64DD45F291EE}" type="presParOf" srcId="{4544F3AF-7892-4C7C-B0AC-13E9B03AE9B5}" destId="{EC4E42EB-48AF-4952-95E9-E85BD72583CD}" srcOrd="2" destOrd="0" presId="urn:microsoft.com/office/officeart/2005/8/layout/pictureOrgChart+Icon"/>
    <dgm:cxn modelId="{3FB25D52-21F2-4BE3-BEF4-333872E0F73C}" type="presParOf" srcId="{4544F3AF-7892-4C7C-B0AC-13E9B03AE9B5}" destId="{33A7DFFF-4DA5-4EA3-8802-6E19FEEDD74F}" srcOrd="3" destOrd="0" presId="urn:microsoft.com/office/officeart/2005/8/layout/pictureOrgChart+Icon"/>
    <dgm:cxn modelId="{03754529-7997-4D82-9CCA-DFA99E94C3EC}" type="presParOf" srcId="{33A7DFFF-4DA5-4EA3-8802-6E19FEEDD74F}" destId="{4A5E00BF-263D-44BD-8650-781AD0B6E22A}" srcOrd="0" destOrd="0" presId="urn:microsoft.com/office/officeart/2005/8/layout/pictureOrgChart+Icon"/>
    <dgm:cxn modelId="{3A254491-E540-466F-B7AA-C379FD7C8195}" type="presParOf" srcId="{4A5E00BF-263D-44BD-8650-781AD0B6E22A}" destId="{ABB92A35-898A-4F66-8EEB-9799E4A06B79}" srcOrd="0" destOrd="0" presId="urn:microsoft.com/office/officeart/2005/8/layout/pictureOrgChart+Icon"/>
    <dgm:cxn modelId="{D682E618-E4C6-4783-81C7-6787ECDF8C89}" type="presParOf" srcId="{4A5E00BF-263D-44BD-8650-781AD0B6E22A}" destId="{39A8EC04-B46E-4F9D-A944-373919810D18}" srcOrd="1" destOrd="0" presId="urn:microsoft.com/office/officeart/2005/8/layout/pictureOrgChart+Icon"/>
    <dgm:cxn modelId="{5C965333-CD0C-48A3-88CC-3BDA2F90709F}" type="presParOf" srcId="{4A5E00BF-263D-44BD-8650-781AD0B6E22A}" destId="{647B93A1-9C17-4D37-9AC9-8E88F7DCD63F}" srcOrd="2" destOrd="0" presId="urn:microsoft.com/office/officeart/2005/8/layout/pictureOrgChart+Icon"/>
    <dgm:cxn modelId="{86A6DE93-EA26-4F1A-B52C-05C9B8CA1342}" type="presParOf" srcId="{33A7DFFF-4DA5-4EA3-8802-6E19FEEDD74F}" destId="{A0A4FA4A-9556-4CBA-BCD0-0E8F05D79C1F}" srcOrd="1" destOrd="0" presId="urn:microsoft.com/office/officeart/2005/8/layout/pictureOrgChart+Icon"/>
    <dgm:cxn modelId="{8BF359EF-69CE-44A2-B68E-E19C21071C26}" type="presParOf" srcId="{33A7DFFF-4DA5-4EA3-8802-6E19FEEDD74F}" destId="{46C9856D-BFD4-4ABC-B92E-6DE3D1407FFA}" srcOrd="2" destOrd="0" presId="urn:microsoft.com/office/officeart/2005/8/layout/pictureOrgChart+Icon"/>
    <dgm:cxn modelId="{9B7DF1FA-2DF2-401E-A67E-57F973004ADD}" type="presParOf" srcId="{4544F3AF-7892-4C7C-B0AC-13E9B03AE9B5}" destId="{36D2983D-822E-4A20-A29B-06EB55CFA8B2}" srcOrd="4" destOrd="0" presId="urn:microsoft.com/office/officeart/2005/8/layout/pictureOrgChart+Icon"/>
    <dgm:cxn modelId="{76197B51-E1A2-4AB7-9E0B-0AA8AE993C8B}" type="presParOf" srcId="{4544F3AF-7892-4C7C-B0AC-13E9B03AE9B5}" destId="{8B384EF6-1CAD-4B17-BE97-2C18C611FAFB}" srcOrd="5" destOrd="0" presId="urn:microsoft.com/office/officeart/2005/8/layout/pictureOrgChart+Icon"/>
    <dgm:cxn modelId="{D5A1B2A1-93D1-437C-A300-B28F517FCA48}" type="presParOf" srcId="{8B384EF6-1CAD-4B17-BE97-2C18C611FAFB}" destId="{D1657D52-431F-4DAD-AD3E-1C9CA4C255D3}" srcOrd="0" destOrd="0" presId="urn:microsoft.com/office/officeart/2005/8/layout/pictureOrgChart+Icon"/>
    <dgm:cxn modelId="{E539D89D-D9BB-488D-8F7C-4B5468DE7A28}" type="presParOf" srcId="{D1657D52-431F-4DAD-AD3E-1C9CA4C255D3}" destId="{AF54255E-C3D0-41D6-AB69-C8241F69C3EB}" srcOrd="0" destOrd="0" presId="urn:microsoft.com/office/officeart/2005/8/layout/pictureOrgChart+Icon"/>
    <dgm:cxn modelId="{7FD654B4-4207-4FA5-B2F8-47CBF4DBAB1D}" type="presParOf" srcId="{D1657D52-431F-4DAD-AD3E-1C9CA4C255D3}" destId="{EE7F1134-02FC-4172-8FB3-935CD5471794}" srcOrd="1" destOrd="0" presId="urn:microsoft.com/office/officeart/2005/8/layout/pictureOrgChart+Icon"/>
    <dgm:cxn modelId="{CF60E288-4E03-41FD-988C-E089DA21FA7A}" type="presParOf" srcId="{D1657D52-431F-4DAD-AD3E-1C9CA4C255D3}" destId="{5EB9BCCA-0475-487A-8571-F20FE8716BCC}" srcOrd="2" destOrd="0" presId="urn:microsoft.com/office/officeart/2005/8/layout/pictureOrgChart+Icon"/>
    <dgm:cxn modelId="{702FF70C-4C87-4B9E-8DEB-0545F888D39E}" type="presParOf" srcId="{8B384EF6-1CAD-4B17-BE97-2C18C611FAFB}" destId="{D17D6997-C89A-401C-9672-BC71E21D4E40}" srcOrd="1" destOrd="0" presId="urn:microsoft.com/office/officeart/2005/8/layout/pictureOrgChart+Icon"/>
    <dgm:cxn modelId="{CFCC2982-7B1A-4C3B-B6BD-359870DA4466}" type="presParOf" srcId="{8B384EF6-1CAD-4B17-BE97-2C18C611FAFB}" destId="{DB2ADBB6-431D-4701-A8B4-BF73FA1142BE}" srcOrd="2" destOrd="0" presId="urn:microsoft.com/office/officeart/2005/8/layout/pictureOrgChart+Icon"/>
    <dgm:cxn modelId="{F8BBCA7C-BFE9-4E54-9256-8BE2BBCB1E9C}" type="presParOf" srcId="{75636319-7A85-4288-8BF1-3D2948A83E62}" destId="{775ACF72-8AD6-40B7-B55E-F6295DB8AB49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2983D-822E-4A20-A29B-06EB55CFA8B2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42EB-48AF-4952-95E9-E85BD72583CD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28DC-4173-4C27-9D5A-A6A4905AF06B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00AC1-A914-42B9-8923-7370B7C6E956}">
      <dsp:nvSpPr>
        <dsp:cNvPr id="0" name=""/>
        <dsp:cNvSpPr/>
      </dsp:nvSpPr>
      <dsp:spPr>
        <a:xfrm>
          <a:off x="2866621" y="315702"/>
          <a:ext cx="4782356" cy="153716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Localization 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Project</a:t>
          </a:r>
          <a:endParaRPr lang="en-US" sz="3400" kern="1200" dirty="0"/>
        </a:p>
      </dsp:txBody>
      <dsp:txXfrm>
        <a:off x="2866621" y="315702"/>
        <a:ext cx="4782356" cy="1537161"/>
      </dsp:txXfrm>
    </dsp:sp>
    <dsp:sp modelId="{864799CC-2536-4CF2-8E79-4BE043A716AF}">
      <dsp:nvSpPr>
        <dsp:cNvPr id="0" name=""/>
        <dsp:cNvSpPr/>
      </dsp:nvSpPr>
      <dsp:spPr>
        <a:xfrm>
          <a:off x="3134150" y="469419"/>
          <a:ext cx="1449657" cy="1229729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8ECDB-9BCD-4DF5-A757-8D6D7436228B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Computer Vision</a:t>
          </a:r>
          <a:endParaRPr lang="en-US" sz="3400" kern="1200" dirty="0"/>
        </a:p>
      </dsp:txBody>
      <dsp:txXfrm>
        <a:off x="706" y="2498473"/>
        <a:ext cx="3074323" cy="1537161"/>
      </dsp:txXfrm>
    </dsp:sp>
    <dsp:sp modelId="{4411D555-E76A-4453-A452-53789E043785}">
      <dsp:nvSpPr>
        <dsp:cNvPr id="0" name=""/>
        <dsp:cNvSpPr/>
      </dsp:nvSpPr>
      <dsp:spPr>
        <a:xfrm>
          <a:off x="154422" y="2862288"/>
          <a:ext cx="922297" cy="80953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8" t="-6477" r="428" b="-647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92A35-898A-4F66-8EEB-9799E4A06B79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State Estimation</a:t>
          </a:r>
          <a:endParaRPr lang="en-US" sz="3400" kern="1200" dirty="0"/>
        </a:p>
      </dsp:txBody>
      <dsp:txXfrm>
        <a:off x="3720638" y="2498473"/>
        <a:ext cx="3074323" cy="1537161"/>
      </dsp:txXfrm>
    </dsp:sp>
    <dsp:sp modelId="{39A8EC04-B46E-4F9D-A944-373919810D18}">
      <dsp:nvSpPr>
        <dsp:cNvPr id="0" name=""/>
        <dsp:cNvSpPr/>
      </dsp:nvSpPr>
      <dsp:spPr>
        <a:xfrm>
          <a:off x="3874354" y="2867244"/>
          <a:ext cx="922297" cy="799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4255E-C3D0-41D6-AB69-C8241F69C3EB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781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PID Control</a:t>
          </a:r>
          <a:endParaRPr lang="en-US" sz="3400" kern="1200" dirty="0"/>
        </a:p>
      </dsp:txBody>
      <dsp:txXfrm>
        <a:off x="7440570" y="2498473"/>
        <a:ext cx="3074323" cy="1537161"/>
      </dsp:txXfrm>
    </dsp:sp>
    <dsp:sp modelId="{EE7F1134-02FC-4172-8FB3-935CD5471794}">
      <dsp:nvSpPr>
        <dsp:cNvPr id="0" name=""/>
        <dsp:cNvSpPr/>
      </dsp:nvSpPr>
      <dsp:spPr>
        <a:xfrm>
          <a:off x="7625501" y="2881312"/>
          <a:ext cx="976131" cy="71521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1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63D6-267E-43D1-949A-B7FE1656381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107D-D53A-4678-B21B-BD239FA4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986" y="1041400"/>
            <a:ext cx="10346028" cy="2387600"/>
          </a:xfrm>
        </p:spPr>
        <p:txBody>
          <a:bodyPr/>
          <a:lstStyle/>
          <a:p>
            <a:r>
              <a:rPr lang="en-US" dirty="0" smtClean="0"/>
              <a:t>Localization Using a Quad-Copter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986" y="4774015"/>
            <a:ext cx="2026276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/>
              <a:t>Aakarsh</a:t>
            </a:r>
            <a:r>
              <a:rPr lang="en-US" dirty="0" smtClean="0"/>
              <a:t> </a:t>
            </a:r>
            <a:r>
              <a:rPr lang="en-US" dirty="0" err="1" smtClean="0"/>
              <a:t>Fadnis</a:t>
            </a:r>
            <a:endParaRPr lang="en-US" dirty="0" smtClean="0"/>
          </a:p>
          <a:p>
            <a:pPr algn="l"/>
            <a:r>
              <a:rPr lang="en-US" dirty="0" smtClean="0"/>
              <a:t>Akshay Chawla</a:t>
            </a:r>
          </a:p>
          <a:p>
            <a:pPr algn="l"/>
            <a:r>
              <a:rPr lang="en-US" dirty="0" err="1" smtClean="0"/>
              <a:t>Dheeraj</a:t>
            </a:r>
            <a:r>
              <a:rPr lang="en-US" dirty="0" smtClean="0"/>
              <a:t> Akshay</a:t>
            </a:r>
          </a:p>
          <a:p>
            <a:pPr algn="l"/>
            <a:r>
              <a:rPr lang="en-US" dirty="0" err="1" smtClean="0"/>
              <a:t>Gautam</a:t>
            </a:r>
            <a:r>
              <a:rPr lang="en-US" dirty="0" smtClean="0"/>
              <a:t> Sridhar</a:t>
            </a:r>
          </a:p>
          <a:p>
            <a:pPr algn="l"/>
            <a:r>
              <a:rPr lang="en-US" dirty="0" err="1" smtClean="0"/>
              <a:t>Shivam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87177" y="4774015"/>
            <a:ext cx="30372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</a:rPr>
              <a:t>RAL</a:t>
            </a:r>
          </a:p>
          <a:p>
            <a:pPr algn="r"/>
            <a:r>
              <a:rPr lang="en-US" sz="1900" dirty="0" smtClean="0"/>
              <a:t>Robotics and Autonomy Lab</a:t>
            </a:r>
          </a:p>
          <a:p>
            <a:pPr algn="r"/>
            <a:r>
              <a:rPr lang="en-US" sz="1900" dirty="0" smtClean="0"/>
              <a:t>Creation Labs</a:t>
            </a:r>
          </a:p>
          <a:p>
            <a:pPr algn="r"/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2332"/>
            <a:ext cx="10515600" cy="1226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To Prototype, Simulate and Implement a system for an autonomous indoor </a:t>
            </a:r>
            <a:r>
              <a:rPr lang="en-US" sz="3600" dirty="0" err="1">
                <a:solidFill>
                  <a:srgbClr val="00B0F0"/>
                </a:solidFill>
              </a:rPr>
              <a:t>Q</a:t>
            </a:r>
            <a:r>
              <a:rPr lang="en-US" sz="3600" dirty="0" err="1" smtClean="0">
                <a:solidFill>
                  <a:srgbClr val="00B0F0"/>
                </a:solidFill>
              </a:rPr>
              <a:t>uadcopter</a:t>
            </a:r>
            <a:r>
              <a:rPr lang="en-US" sz="3600" dirty="0" smtClean="0">
                <a:solidFill>
                  <a:srgbClr val="00B0F0"/>
                </a:solidFill>
              </a:rPr>
              <a:t>.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18949"/>
            <a:ext cx="10515600" cy="1226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 smtClean="0"/>
              <a:t>Quadcopters</a:t>
            </a:r>
            <a:r>
              <a:rPr lang="en-US" dirty="0" smtClean="0"/>
              <a:t> perform phenomenal applications in the outdoor environment due to the presence of GPS and ample space. With our project we wish to demonstrate that a </a:t>
            </a:r>
            <a:r>
              <a:rPr lang="en-US" dirty="0" err="1"/>
              <a:t>Q</a:t>
            </a:r>
            <a:r>
              <a:rPr lang="en-US" dirty="0" err="1" smtClean="0"/>
              <a:t>uadcopter</a:t>
            </a:r>
            <a:r>
              <a:rPr lang="en-US" dirty="0" smtClean="0"/>
              <a:t> can be equally useful if used in indoor environments. With our system a </a:t>
            </a:r>
            <a:r>
              <a:rPr lang="en-US" dirty="0" err="1"/>
              <a:t>Q</a:t>
            </a:r>
            <a:r>
              <a:rPr lang="en-US" dirty="0" err="1" smtClean="0"/>
              <a:t>uadcopter</a:t>
            </a:r>
            <a:r>
              <a:rPr lang="en-US" dirty="0" smtClean="0"/>
              <a:t> will be able to operate and navigate autonomously in constrained indoor environments to perform tasks such as surveillance and mapping.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Simulation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of the Team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5297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3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Localization Using a Quad-Copter</vt:lpstr>
      <vt:lpstr>AIM</vt:lpstr>
      <vt:lpstr>Simulation</vt:lpstr>
      <vt:lpstr>Organization of the Team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Using a Quad-Copter</dc:title>
  <dc:creator>Sviper</dc:creator>
  <cp:lastModifiedBy>Sviper</cp:lastModifiedBy>
  <cp:revision>8</cp:revision>
  <dcterms:created xsi:type="dcterms:W3CDTF">2015-08-13T16:21:08Z</dcterms:created>
  <dcterms:modified xsi:type="dcterms:W3CDTF">2015-08-13T17:30:39Z</dcterms:modified>
</cp:coreProperties>
</file>