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1424-1234-409F-BA36-D14725818156}" type="datetimeFigureOut">
              <a:rPr lang="en-US" smtClean="0"/>
              <a:t>8/13/2015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D1DC-B704-4768-AF96-0D414E64B91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IN" dirty="0" smtClean="0"/>
              <a:t>PID Control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Proportional, Integral, Derivative (PID) control is used widely in control systems applications to design closed loop control systems.</a:t>
            </a:r>
          </a:p>
          <a:p>
            <a:endParaRPr lang="en-IN" dirty="0"/>
          </a:p>
          <a:p>
            <a:r>
              <a:rPr lang="en-IN" dirty="0" smtClean="0"/>
              <a:t>Wide areas of application of the PID control involve cruise control, or design and control of rockets, stabilization of aircrafts.</a:t>
            </a:r>
          </a:p>
          <a:p>
            <a:endParaRPr lang="en-IN" dirty="0"/>
          </a:p>
        </p:txBody>
      </p:sp>
      <p:pic>
        <p:nvPicPr>
          <p:cNvPr id="1026" name="Picture 2" descr="https://upload.wikimedia.org/wikipedia/commons/thumb/9/91/PID_en_updated_feedback.svg/720px-PID_en_updated_feedbac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14686"/>
            <a:ext cx="6858000" cy="3214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 We use the PID controller in our project to ensure that the motion of the </a:t>
            </a:r>
            <a:r>
              <a:rPr lang="en-IN" dirty="0" err="1" smtClean="0"/>
              <a:t>quadrotor</a:t>
            </a:r>
            <a:r>
              <a:rPr lang="en-IN" dirty="0" smtClean="0"/>
              <a:t> is smooth and it reaches the estimated coordinates without overshoot or errors.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Smoothest possible motion of the </a:t>
            </a:r>
            <a:r>
              <a:rPr lang="en-IN" dirty="0" err="1" smtClean="0"/>
              <a:t>quadrotor</a:t>
            </a:r>
            <a:r>
              <a:rPr lang="en-IN" dirty="0" smtClean="0"/>
              <a:t> for our project ensures that the estimation of the next coordinate is smooth and there is no accumulation in error.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PID Control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</dc:title>
  <dc:creator>Gautam Sridhar</dc:creator>
  <cp:lastModifiedBy>Gautam Sridhar</cp:lastModifiedBy>
  <cp:revision>8</cp:revision>
  <dcterms:created xsi:type="dcterms:W3CDTF">2015-08-13T16:12:29Z</dcterms:created>
  <dcterms:modified xsi:type="dcterms:W3CDTF">2015-08-13T17:26:50Z</dcterms:modified>
</cp:coreProperties>
</file>