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aleway-italic.fntdata"/><Relationship Id="rId6" Type="http://schemas.openxmlformats.org/officeDocument/2006/relationships/slide" Target="slides/slide2.xml"/><Relationship Id="rId18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488350" y="421725"/>
            <a:ext cx="6110700" cy="154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RAILS HACKATHON PROJECT - Flotsy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75" y="3033850"/>
            <a:ext cx="6331500" cy="1446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Josh Chen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Glenn Dimaliwat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Alessio Palumbo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John Voon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2476725" y="4230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CHALLENGES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2476737" y="1070551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-"/>
            </a:pPr>
            <a:r>
              <a:rPr lang="en"/>
              <a:t>Scoping to an achievable MVP within time constraints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Lack of familiarity with integrating static front-end with back-end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Image uploading and having a fallback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Learning to use Git as a team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2490612" y="1070551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</a:t>
            </a:r>
            <a:r>
              <a:rPr lang="en"/>
              <a:t>llow group accounts, e.g. couples, families, etc.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Improve responsiveness for mobile devices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Incorporate likes and followers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Sort listings by likes</a:t>
            </a:r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2490600" y="4230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FUTURE PLANS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you, 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476725" y="436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WHAT’S CURRENTLY OUT THERE?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476737" y="1070551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-"/>
            </a:pPr>
            <a:r>
              <a:rPr b="1" lang="en"/>
              <a:t>Facebook, Twitter, etc.</a:t>
            </a:r>
          </a:p>
          <a:p>
            <a:pPr indent="-317500" lvl="1" marL="914400" rtl="0">
              <a:spcBef>
                <a:spcPts val="0"/>
              </a:spcBef>
              <a:buChar char="-"/>
            </a:pPr>
            <a:r>
              <a:rPr lang="en"/>
              <a:t>Social network that allows you to provide photos, status or news updates about yourself in </a:t>
            </a:r>
            <a:r>
              <a:rPr b="1" lang="en" u="sng"/>
              <a:t>general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b="1" lang="en"/>
              <a:t>LinkedIn</a:t>
            </a:r>
          </a:p>
          <a:p>
            <a:pPr indent="-317500" lvl="1" marL="914400" rtl="0">
              <a:spcBef>
                <a:spcPts val="0"/>
              </a:spcBef>
              <a:buChar char="-"/>
            </a:pPr>
            <a:r>
              <a:rPr b="1" lang="en" u="sng"/>
              <a:t>Professional profile</a:t>
            </a:r>
            <a:r>
              <a:rPr lang="en"/>
              <a:t> </a:t>
            </a:r>
            <a:r>
              <a:rPr lang="en"/>
              <a:t>for potential employers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b="1" lang="en"/>
              <a:t>Meetup</a:t>
            </a:r>
          </a:p>
          <a:p>
            <a:pPr indent="-317500" lvl="1" marL="914400" rtl="0">
              <a:spcBef>
                <a:spcPts val="0"/>
              </a:spcBef>
              <a:buChar char="-"/>
            </a:pPr>
            <a:r>
              <a:rPr lang="en"/>
              <a:t>Platform for </a:t>
            </a:r>
            <a:r>
              <a:rPr b="1" lang="en" u="sng"/>
              <a:t>common interests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b="1" lang="en"/>
              <a:t>Gumtree</a:t>
            </a:r>
          </a:p>
          <a:p>
            <a:pPr indent="-317500" lvl="1" marL="914400" rtl="0">
              <a:spcBef>
                <a:spcPts val="0"/>
              </a:spcBef>
              <a:buChar char="-"/>
            </a:pPr>
            <a:r>
              <a:rPr lang="en"/>
              <a:t>Marketplace for buying and selling goods </a:t>
            </a:r>
            <a:br>
              <a:rPr lang="en"/>
            </a:br>
            <a:r>
              <a:rPr lang="en"/>
              <a:t>with or </a:t>
            </a:r>
            <a:r>
              <a:rPr b="1" lang="en" u="sng"/>
              <a:t>in exchange for money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476725" y="4230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PROBLEM STATEMENT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Lack of marketplace for exchange of goods, skills and experiences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Lack of platform for expressing your virtual identity as defined by your possessions, experiences, skills, etc.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Lack of platform to express your personal wishlist for new possessions, experiences, skills,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FLOTSY</a:t>
            </a: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406425" y="444850"/>
            <a:ext cx="8296800" cy="651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Introducing: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476700" y="4230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VALUE PROPOSITION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2476712" y="1070551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-"/>
            </a:pPr>
            <a:r>
              <a:rPr b="1" lang="en"/>
              <a:t>PERSONAL</a:t>
            </a:r>
            <a:r>
              <a:rPr lang="en"/>
              <a:t> </a:t>
            </a:r>
            <a:r>
              <a:rPr b="1" lang="en"/>
              <a:t>VIRTUAL IDENTITY: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Through </a:t>
            </a:r>
            <a:r>
              <a:rPr lang="en" sz="1800">
                <a:solidFill>
                  <a:srgbClr val="0000FF"/>
                </a:solidFill>
              </a:rPr>
              <a:t>Owned</a:t>
            </a:r>
            <a:r>
              <a:rPr lang="en" sz="1800"/>
              <a:t> and </a:t>
            </a:r>
            <a:r>
              <a:rPr lang="en" sz="1800">
                <a:solidFill>
                  <a:srgbClr val="0000FF"/>
                </a:solidFill>
              </a:rPr>
              <a:t>Want</a:t>
            </a:r>
            <a:r>
              <a:rPr lang="en" sz="1800"/>
              <a:t> lists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Personal Image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b="1" lang="en"/>
              <a:t>SOCIAL PLATFORM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Exchange things, possessions, experiences, skills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Connection by diverse and common interests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Supply and Demand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2469750" y="43000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VALUE PROPOSITION: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2469762" y="1070551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Owned List</a:t>
            </a:r>
          </a:p>
          <a:p>
            <a:pPr indent="-342900" lvl="0" marL="457200">
              <a:spcBef>
                <a:spcPts val="0"/>
              </a:spcBef>
              <a:buChar char="-"/>
            </a:pPr>
            <a:r>
              <a:rPr lang="en"/>
              <a:t>All the tangible or intangible properties owned by users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Want List</a:t>
            </a:r>
          </a:p>
          <a:p>
            <a:pPr indent="-342900" lvl="0" marL="457200">
              <a:spcBef>
                <a:spcPts val="0"/>
              </a:spcBef>
              <a:buChar char="-"/>
            </a:pPr>
            <a:r>
              <a:rPr lang="en"/>
              <a:t>Personal wishlist for everything users want, both tangible or intangible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2476725" y="4230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Philosophy of </a:t>
            </a:r>
            <a:r>
              <a:rPr lang="en" sz="2400">
                <a:solidFill>
                  <a:schemeClr val="dk1"/>
                </a:solidFill>
              </a:rPr>
              <a:t>Flotsy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2410100" y="931400"/>
            <a:ext cx="6321600" cy="366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Individuals are equally respectful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Life should not be defined by rules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Objectify belongings and desire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Honesty to self and others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Support each other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Resources belongs to all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Open mind to all</a:t>
            </a: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Sharing is Caring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Unity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"happiness is only real when shared page"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2476725" y="4230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Tom &amp; Anne Scenario: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2410100" y="931400"/>
            <a:ext cx="6321600" cy="366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Flotsy expressed themselves by listing all things they cares and all things they are desired.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Psychologically satisfying needs.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Flotsy connected them by completing each other, chat with Flotsy messaging system.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Anne learnt from Tom in Mathematics, now fascinated by the beauty of Mathematics.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Tom felt really great that spread his love for technologies to others.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Anne heard all the experiences about Environmental activities from Tom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She not only amazed by those stories, but also learnt how to became a activist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She is now more confidence about this, and has new connections in this areas.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Anne helped Tom to restyle his wardrobe, now Tom is not only smart but also extremely attractive to intelligences that other than Artificial.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Tom is happy because of this.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Anne is happy because of the satisfaction of making others care about fashion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And She helped others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And Anne built the personal image.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Which is why </a:t>
            </a:r>
            <a:r>
              <a:rPr lang="en" sz="2400">
                <a:solidFill>
                  <a:schemeClr val="dk1"/>
                </a:solidFill>
              </a:rPr>
              <a:t>Flotsy</a:t>
            </a:r>
            <a:r>
              <a:rPr lang="en" sz="2400"/>
              <a:t> is a great platform!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