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答辩" id="{E5AC8A0B-5F4B-4A14-8D35-A98CE05BF9EB}">
          <p14:sldIdLst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930" userDrawn="1">
          <p15:clr>
            <a:srgbClr val="A4A3A4"/>
          </p15:clr>
        </p15:guide>
        <p15:guide id="4" pos="2154" userDrawn="1">
          <p15:clr>
            <a:srgbClr val="A4A3A4"/>
          </p15:clr>
        </p15:guide>
        <p15:guide id="5" pos="2313" userDrawn="1">
          <p15:clr>
            <a:srgbClr val="A4A3A4"/>
          </p15:clr>
        </p15:guide>
        <p15:guide id="6" pos="3492" userDrawn="1">
          <p15:clr>
            <a:srgbClr val="A4A3A4"/>
          </p15:clr>
        </p15:guide>
        <p15:guide id="7" pos="3651" userDrawn="1">
          <p15:clr>
            <a:srgbClr val="A4A3A4"/>
          </p15:clr>
        </p15:guide>
        <p15:guide id="8" pos="4808" userDrawn="1">
          <p15:clr>
            <a:srgbClr val="A4A3A4"/>
          </p15:clr>
        </p15:guide>
        <p15:guide id="9" orient="horz" pos="690" userDrawn="1">
          <p15:clr>
            <a:srgbClr val="A4A3A4"/>
          </p15:clr>
        </p15:guide>
        <p15:guide id="10" orient="horz" pos="1348" userDrawn="1">
          <p15:clr>
            <a:srgbClr val="A4A3A4"/>
          </p15:clr>
        </p15:guide>
        <p15:guide id="11" orient="horz" pos="1507" userDrawn="1">
          <p15:clr>
            <a:srgbClr val="A4A3A4"/>
          </p15:clr>
        </p15:guide>
        <p15:guide id="12" orient="horz" pos="2164" userDrawn="1">
          <p15:clr>
            <a:srgbClr val="A4A3A4"/>
          </p15:clr>
        </p15:guide>
        <p15:guide id="13" orient="horz" pos="2278" userDrawn="1">
          <p15:clr>
            <a:srgbClr val="A4A3A4"/>
          </p15:clr>
        </p15:guide>
        <p15:guide id="14" orient="horz" pos="2981" userDrawn="1">
          <p15:clr>
            <a:srgbClr val="A4A3A4"/>
          </p15:clr>
        </p15:guide>
        <p15:guide id="15" orient="horz" pos="2160">
          <p15:clr>
            <a:srgbClr val="A4A3A4"/>
          </p15:clr>
        </p15:guide>
        <p15:guide id="16" orient="horz" pos="920">
          <p15:clr>
            <a:srgbClr val="A4A3A4"/>
          </p15:clr>
        </p15:guide>
        <p15:guide id="17" orient="horz" pos="1797">
          <p15:clr>
            <a:srgbClr val="A4A3A4"/>
          </p15:clr>
        </p15:guide>
        <p15:guide id="18" orient="horz" pos="2009">
          <p15:clr>
            <a:srgbClr val="A4A3A4"/>
          </p15:clr>
        </p15:guide>
        <p15:guide id="19" orient="horz" pos="2885">
          <p15:clr>
            <a:srgbClr val="A4A3A4"/>
          </p15:clr>
        </p15:guide>
        <p15:guide id="20" orient="horz" pos="3037">
          <p15:clr>
            <a:srgbClr val="A4A3A4"/>
          </p15:clr>
        </p15:guide>
        <p15:guide id="21" orient="horz" pos="3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5F"/>
    <a:srgbClr val="171617"/>
    <a:srgbClr val="F37565"/>
    <a:srgbClr val="B6FFFF"/>
    <a:srgbClr val="00E2DD"/>
    <a:srgbClr val="8FFFFF"/>
    <a:srgbClr val="47FFFF"/>
    <a:srgbClr val="A7FFFF"/>
    <a:srgbClr val="404040"/>
    <a:srgbClr val="00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2" autoAdjust="0"/>
    <p:restoredTop sz="89289" autoAdjust="0"/>
  </p:normalViewPr>
  <p:slideViewPr>
    <p:cSldViewPr snapToGrid="0">
      <p:cViewPr varScale="1">
        <p:scale>
          <a:sx n="81" d="100"/>
          <a:sy n="81" d="100"/>
        </p:scale>
        <p:origin x="1386" y="84"/>
      </p:cViewPr>
      <p:guideLst>
        <p:guide orient="horz" pos="1620"/>
        <p:guide pos="2880"/>
        <p:guide pos="930"/>
        <p:guide pos="2154"/>
        <p:guide pos="2313"/>
        <p:guide pos="3492"/>
        <p:guide pos="3651"/>
        <p:guide pos="4808"/>
        <p:guide orient="horz" pos="690"/>
        <p:guide orient="horz" pos="1348"/>
        <p:guide orient="horz" pos="1507"/>
        <p:guide orient="horz" pos="2164"/>
        <p:guide orient="horz" pos="2278"/>
        <p:guide orient="horz" pos="2981"/>
        <p:guide orient="horz" pos="2160"/>
        <p:guide orient="horz" pos="920"/>
        <p:guide orient="horz" pos="1797"/>
        <p:guide orient="horz" pos="2009"/>
        <p:guide orient="horz" pos="2885"/>
        <p:guide orient="horz" pos="3037"/>
        <p:guide orient="horz" pos="39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0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EFC7-AF8B-4FD2-B313-B5C6E709FD4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3709-D926-420C-B233-39C5616EA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2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53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5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8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3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3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1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66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73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99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字体：思源宋体</a:t>
            </a:r>
            <a:r>
              <a:rPr lang="en-US" altLang="zh-CN" dirty="0"/>
              <a:t>Heavy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8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4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6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7C7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9596FFD-83A1-451B-AE67-98E017F3D82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A005F">
                  <a:shade val="30000"/>
                  <a:satMod val="115000"/>
                </a:srgbClr>
              </a:gs>
              <a:gs pos="50000">
                <a:srgbClr val="6A005F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6A005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74F8EA-0167-4D99-8E9E-1F590CBE70B9}"/>
              </a:ext>
            </a:extLst>
          </p:cNvPr>
          <p:cNvSpPr/>
          <p:nvPr/>
        </p:nvSpPr>
        <p:spPr>
          <a:xfrm>
            <a:off x="867864" y="2099670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27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物联网控制器系统</a:t>
            </a:r>
            <a:endParaRPr lang="en-US" altLang="zh-CN" sz="2700" dirty="0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07AE962-DEC0-4CC0-A06F-B9E4368EDB9C}"/>
              </a:ext>
            </a:extLst>
          </p:cNvPr>
          <p:cNvCxnSpPr>
            <a:cxnSpLocks/>
          </p:cNvCxnSpPr>
          <p:nvPr/>
        </p:nvCxnSpPr>
        <p:spPr>
          <a:xfrm>
            <a:off x="970189" y="4164703"/>
            <a:ext cx="4246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985CE24-5188-47D5-8531-F232602CE2B5}"/>
              </a:ext>
            </a:extLst>
          </p:cNvPr>
          <p:cNvSpPr/>
          <p:nvPr/>
        </p:nvSpPr>
        <p:spPr>
          <a:xfrm>
            <a:off x="867862" y="4344705"/>
            <a:ext cx="9541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zh-CN" altLang="en-US" sz="1500" dirty="0" smtClean="0">
                <a:solidFill>
                  <a:prstClr val="white"/>
                </a:solidFill>
                <a:latin typeface="思源宋体 CN Heavy"/>
                <a:ea typeface="微软雅黑 Light" panose="020B0502040204020203" pitchFamily="34" charset="-122"/>
              </a:rPr>
              <a:t>软件学院</a:t>
            </a:r>
            <a:endParaRPr lang="zh-CN" altLang="en-US" sz="1500" dirty="0">
              <a:solidFill>
                <a:prstClr val="white"/>
              </a:solidFill>
              <a:latin typeface="思源宋体 CN Heavy"/>
              <a:ea typeface="微软雅黑 Light" panose="020B0502040204020203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2EA34-65D2-4357-840F-589ED7A62713}"/>
              </a:ext>
            </a:extLst>
          </p:cNvPr>
          <p:cNvSpPr/>
          <p:nvPr/>
        </p:nvSpPr>
        <p:spPr>
          <a:xfrm>
            <a:off x="867862" y="5168183"/>
            <a:ext cx="8184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zh-CN" altLang="en-US" sz="15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裴玉林</a:t>
            </a:r>
            <a:endParaRPr lang="zh-CN" altLang="en-US" sz="15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3" y="681503"/>
            <a:ext cx="2044204" cy="73350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5732EA34-65D2-4357-840F-589ED7A62713}"/>
              </a:ext>
            </a:extLst>
          </p:cNvPr>
          <p:cNvSpPr/>
          <p:nvPr/>
        </p:nvSpPr>
        <p:spPr>
          <a:xfrm>
            <a:off x="867862" y="5576121"/>
            <a:ext cx="11721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5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141250099</a:t>
            </a:r>
            <a:endParaRPr lang="zh-CN" altLang="en-US" sz="15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862" y="4756444"/>
            <a:ext cx="1598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指导老师：刘钦</a:t>
            </a:r>
            <a:endParaRPr lang="zh-CN" altLang="en-US" sz="15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885" y="2737723"/>
            <a:ext cx="630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设备接入模块的设计与实现</a:t>
            </a:r>
            <a:endParaRPr lang="zh-CN" altLang="en-US" sz="36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运行效果及总结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8792248-2CFB-45B7-BF8A-6B63AE2B50C6}"/>
              </a:ext>
            </a:extLst>
          </p:cNvPr>
          <p:cNvSpPr/>
          <p:nvPr/>
        </p:nvSpPr>
        <p:spPr>
          <a:xfrm rot="10800000">
            <a:off x="738972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A005F">
                <a:shade val="30000"/>
                <a:satMod val="115000"/>
              </a:srgbClr>
            </a:gs>
            <a:gs pos="51000">
              <a:srgbClr val="6A005F">
                <a:shade val="67500"/>
                <a:satMod val="115000"/>
                <a:lumMod val="95000"/>
                <a:lumOff val="5000"/>
              </a:srgbClr>
            </a:gs>
            <a:gs pos="100000">
              <a:srgbClr val="6A005F">
                <a:shade val="100000"/>
                <a:satMod val="115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D88130-F967-436C-8AD3-20E0340A7DFA}"/>
              </a:ext>
            </a:extLst>
          </p:cNvPr>
          <p:cNvSpPr/>
          <p:nvPr/>
        </p:nvSpPr>
        <p:spPr>
          <a:xfrm>
            <a:off x="0" y="0"/>
            <a:ext cx="288570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672BE4-ED9D-40AC-82A8-8AB17823649E}"/>
              </a:ext>
            </a:extLst>
          </p:cNvPr>
          <p:cNvSpPr/>
          <p:nvPr/>
        </p:nvSpPr>
        <p:spPr>
          <a:xfrm>
            <a:off x="821527" y="2345124"/>
            <a:ext cx="12426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1500" dirty="0">
                <a:solidFill>
                  <a:srgbClr val="7F2C8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500" dirty="0">
              <a:solidFill>
                <a:srgbClr val="7F2C8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8D65F9-7030-4EC2-8338-497411D8A69D}"/>
              </a:ext>
            </a:extLst>
          </p:cNvPr>
          <p:cNvSpPr txBox="1"/>
          <p:nvPr/>
        </p:nvSpPr>
        <p:spPr>
          <a:xfrm>
            <a:off x="3870374" y="1622195"/>
            <a:ext cx="231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、项目背景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5DABA3-FA2C-4E36-A1F4-B734CAB96A4D}"/>
              </a:ext>
            </a:extLst>
          </p:cNvPr>
          <p:cNvSpPr txBox="1"/>
          <p:nvPr/>
        </p:nvSpPr>
        <p:spPr>
          <a:xfrm>
            <a:off x="3870373" y="2471585"/>
            <a:ext cx="34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、需求分析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0921EF-24DD-47FD-AED6-D34D7A351BD7}"/>
              </a:ext>
            </a:extLst>
          </p:cNvPr>
          <p:cNvSpPr txBox="1"/>
          <p:nvPr/>
        </p:nvSpPr>
        <p:spPr>
          <a:xfrm>
            <a:off x="3870373" y="3320976"/>
            <a:ext cx="34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三、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关键技术实现</a:t>
            </a:r>
            <a:endParaRPr lang="zh-CN" altLang="en-US" sz="2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39FEAE-2909-408C-AC3B-F7013B841F37}"/>
              </a:ext>
            </a:extLst>
          </p:cNvPr>
          <p:cNvSpPr txBox="1"/>
          <p:nvPr/>
        </p:nvSpPr>
        <p:spPr>
          <a:xfrm>
            <a:off x="3870373" y="4170368"/>
            <a:ext cx="345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、运行</a:t>
            </a:r>
            <a:r>
              <a:rPr lang="zh-CN" altLang="en-US" sz="2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</a:t>
            </a:r>
            <a:r>
              <a:rPr lang="zh-CN" altLang="en-US" sz="24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及总结</a:t>
            </a:r>
            <a:endParaRPr lang="en-US" altLang="zh-CN" sz="2400" dirty="0" smtClean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088DED3-4E8C-4A6F-8AA8-04950BF61A9F}"/>
              </a:ext>
            </a:extLst>
          </p:cNvPr>
          <p:cNvSpPr/>
          <p:nvPr/>
        </p:nvSpPr>
        <p:spPr>
          <a:xfrm>
            <a:off x="984669" y="1622195"/>
            <a:ext cx="916365" cy="531908"/>
          </a:xfrm>
          <a:custGeom>
            <a:avLst/>
            <a:gdLst/>
            <a:ahLst/>
            <a:cxnLst/>
            <a:rect l="l" t="t" r="r" b="b"/>
            <a:pathLst>
              <a:path w="761086" h="398931">
                <a:moveTo>
                  <a:pt x="64122" y="252246"/>
                </a:moveTo>
                <a:lnTo>
                  <a:pt x="64122" y="345339"/>
                </a:lnTo>
                <a:lnTo>
                  <a:pt x="217932" y="345339"/>
                </a:lnTo>
                <a:lnTo>
                  <a:pt x="217932" y="252246"/>
                </a:lnTo>
                <a:close/>
                <a:moveTo>
                  <a:pt x="414071" y="176834"/>
                </a:moveTo>
                <a:cubicBezTo>
                  <a:pt x="446724" y="179333"/>
                  <a:pt x="469455" y="185940"/>
                  <a:pt x="482266" y="196656"/>
                </a:cubicBezTo>
                <a:cubicBezTo>
                  <a:pt x="495077" y="207373"/>
                  <a:pt x="500705" y="218525"/>
                  <a:pt x="499148" y="230112"/>
                </a:cubicBezTo>
                <a:cubicBezTo>
                  <a:pt x="497592" y="241700"/>
                  <a:pt x="491589" y="250049"/>
                  <a:pt x="481140" y="255160"/>
                </a:cubicBezTo>
                <a:cubicBezTo>
                  <a:pt x="470691" y="260271"/>
                  <a:pt x="458533" y="258470"/>
                  <a:pt x="444665" y="249758"/>
                </a:cubicBezTo>
                <a:cubicBezTo>
                  <a:pt x="442561" y="236722"/>
                  <a:pt x="438388" y="223922"/>
                  <a:pt x="432145" y="211358"/>
                </a:cubicBezTo>
                <a:cubicBezTo>
                  <a:pt x="425902" y="198793"/>
                  <a:pt x="418899" y="187984"/>
                  <a:pt x="411137" y="178930"/>
                </a:cubicBezTo>
                <a:close/>
                <a:moveTo>
                  <a:pt x="64122" y="149986"/>
                </a:moveTo>
                <a:lnTo>
                  <a:pt x="64122" y="240564"/>
                </a:lnTo>
                <a:lnTo>
                  <a:pt x="217932" y="240564"/>
                </a:lnTo>
                <a:lnTo>
                  <a:pt x="217932" y="149986"/>
                </a:lnTo>
                <a:close/>
                <a:moveTo>
                  <a:pt x="64122" y="49402"/>
                </a:moveTo>
                <a:lnTo>
                  <a:pt x="64122" y="138303"/>
                </a:lnTo>
                <a:lnTo>
                  <a:pt x="217932" y="138303"/>
                </a:lnTo>
                <a:lnTo>
                  <a:pt x="217932" y="49402"/>
                </a:lnTo>
                <a:close/>
                <a:moveTo>
                  <a:pt x="243916" y="3772"/>
                </a:moveTo>
                <a:lnTo>
                  <a:pt x="302171" y="50659"/>
                </a:lnTo>
                <a:cubicBezTo>
                  <a:pt x="300530" y="52782"/>
                  <a:pt x="298260" y="54722"/>
                  <a:pt x="295361" y="56478"/>
                </a:cubicBezTo>
                <a:cubicBezTo>
                  <a:pt x="292462" y="58234"/>
                  <a:pt x="288725" y="59649"/>
                  <a:pt x="284150" y="60724"/>
                </a:cubicBezTo>
                <a:lnTo>
                  <a:pt x="284150" y="374204"/>
                </a:lnTo>
                <a:cubicBezTo>
                  <a:pt x="283651" y="375894"/>
                  <a:pt x="280505" y="378243"/>
                  <a:pt x="274712" y="381251"/>
                </a:cubicBezTo>
                <a:cubicBezTo>
                  <a:pt x="268920" y="384260"/>
                  <a:pt x="261801" y="387013"/>
                  <a:pt x="253354" y="389509"/>
                </a:cubicBezTo>
                <a:cubicBezTo>
                  <a:pt x="244907" y="392006"/>
                  <a:pt x="236453" y="393330"/>
                  <a:pt x="227991" y="393483"/>
                </a:cubicBezTo>
                <a:lnTo>
                  <a:pt x="217932" y="393483"/>
                </a:lnTo>
                <a:lnTo>
                  <a:pt x="217932" y="357021"/>
                </a:lnTo>
                <a:lnTo>
                  <a:pt x="64122" y="357021"/>
                </a:lnTo>
                <a:lnTo>
                  <a:pt x="64122" y="375462"/>
                </a:lnTo>
                <a:cubicBezTo>
                  <a:pt x="63642" y="379923"/>
                  <a:pt x="58211" y="384830"/>
                  <a:pt x="47830" y="390182"/>
                </a:cubicBezTo>
                <a:cubicBezTo>
                  <a:pt x="37448" y="395535"/>
                  <a:pt x="24998" y="398451"/>
                  <a:pt x="10478" y="398931"/>
                </a:cubicBezTo>
                <a:lnTo>
                  <a:pt x="0" y="398931"/>
                </a:lnTo>
                <a:lnTo>
                  <a:pt x="0" y="10897"/>
                </a:lnTo>
                <a:lnTo>
                  <a:pt x="67894" y="37719"/>
                </a:lnTo>
                <a:lnTo>
                  <a:pt x="213322" y="37719"/>
                </a:lnTo>
                <a:close/>
                <a:moveTo>
                  <a:pt x="632422" y="0"/>
                </a:moveTo>
                <a:lnTo>
                  <a:pt x="691096" y="42279"/>
                </a:lnTo>
                <a:cubicBezTo>
                  <a:pt x="689542" y="44333"/>
                  <a:pt x="687621" y="45889"/>
                  <a:pt x="685333" y="46946"/>
                </a:cubicBezTo>
                <a:cubicBezTo>
                  <a:pt x="683046" y="48004"/>
                  <a:pt x="679658" y="48825"/>
                  <a:pt x="675170" y="49411"/>
                </a:cubicBezTo>
                <a:lnTo>
                  <a:pt x="670141" y="147936"/>
                </a:lnTo>
                <a:lnTo>
                  <a:pt x="699478" y="111855"/>
                </a:lnTo>
                <a:cubicBezTo>
                  <a:pt x="699804" y="112078"/>
                  <a:pt x="703390" y="114709"/>
                  <a:pt x="710235" y="119748"/>
                </a:cubicBezTo>
                <a:cubicBezTo>
                  <a:pt x="717080" y="124787"/>
                  <a:pt x="725229" y="130896"/>
                  <a:pt x="734682" y="138077"/>
                </a:cubicBezTo>
                <a:cubicBezTo>
                  <a:pt x="744135" y="145257"/>
                  <a:pt x="752937" y="152170"/>
                  <a:pt x="761086" y="158817"/>
                </a:cubicBezTo>
                <a:cubicBezTo>
                  <a:pt x="760405" y="161103"/>
                  <a:pt x="758938" y="162789"/>
                  <a:pt x="756685" y="163876"/>
                </a:cubicBezTo>
                <a:cubicBezTo>
                  <a:pt x="754433" y="164962"/>
                  <a:pt x="751708" y="165501"/>
                  <a:pt x="748513" y="165492"/>
                </a:cubicBezTo>
                <a:lnTo>
                  <a:pt x="588417" y="165492"/>
                </a:lnTo>
                <a:lnTo>
                  <a:pt x="588417" y="169266"/>
                </a:lnTo>
                <a:cubicBezTo>
                  <a:pt x="593289" y="184524"/>
                  <a:pt x="599366" y="198237"/>
                  <a:pt x="606647" y="210403"/>
                </a:cubicBezTo>
                <a:cubicBezTo>
                  <a:pt x="613929" y="222569"/>
                  <a:pt x="622102" y="233452"/>
                  <a:pt x="631165" y="243050"/>
                </a:cubicBezTo>
                <a:cubicBezTo>
                  <a:pt x="639573" y="230954"/>
                  <a:pt x="647693" y="218464"/>
                  <a:pt x="655525" y="205582"/>
                </a:cubicBezTo>
                <a:cubicBezTo>
                  <a:pt x="663357" y="192699"/>
                  <a:pt x="669486" y="181572"/>
                  <a:pt x="673913" y="172201"/>
                </a:cubicBezTo>
                <a:lnTo>
                  <a:pt x="734263" y="214124"/>
                </a:lnTo>
                <a:cubicBezTo>
                  <a:pt x="733294" y="216080"/>
                  <a:pt x="731565" y="217512"/>
                  <a:pt x="729077" y="218421"/>
                </a:cubicBezTo>
                <a:cubicBezTo>
                  <a:pt x="726589" y="219329"/>
                  <a:pt x="722869" y="219294"/>
                  <a:pt x="717918" y="218316"/>
                </a:cubicBezTo>
                <a:cubicBezTo>
                  <a:pt x="707467" y="223888"/>
                  <a:pt x="695575" y="229722"/>
                  <a:pt x="682243" y="235819"/>
                </a:cubicBezTo>
                <a:cubicBezTo>
                  <a:pt x="668910" y="241915"/>
                  <a:pt x="655237" y="247540"/>
                  <a:pt x="641223" y="252693"/>
                </a:cubicBezTo>
                <a:cubicBezTo>
                  <a:pt x="658232" y="268038"/>
                  <a:pt x="676707" y="280213"/>
                  <a:pt x="696649" y="289218"/>
                </a:cubicBezTo>
                <a:cubicBezTo>
                  <a:pt x="716591" y="298222"/>
                  <a:pt x="736533" y="305052"/>
                  <a:pt x="756476" y="309708"/>
                </a:cubicBezTo>
                <a:lnTo>
                  <a:pt x="755218" y="313900"/>
                </a:lnTo>
                <a:cubicBezTo>
                  <a:pt x="743422" y="317254"/>
                  <a:pt x="733591" y="323959"/>
                  <a:pt x="725724" y="334015"/>
                </a:cubicBezTo>
                <a:cubicBezTo>
                  <a:pt x="717857" y="344071"/>
                  <a:pt x="712322" y="356218"/>
                  <a:pt x="709117" y="370456"/>
                </a:cubicBezTo>
                <a:cubicBezTo>
                  <a:pt x="688892" y="358288"/>
                  <a:pt x="671041" y="344276"/>
                  <a:pt x="655566" y="328421"/>
                </a:cubicBezTo>
                <a:cubicBezTo>
                  <a:pt x="640090" y="312566"/>
                  <a:pt x="626803" y="293332"/>
                  <a:pt x="615705" y="270718"/>
                </a:cubicBezTo>
                <a:cubicBezTo>
                  <a:pt x="604606" y="248104"/>
                  <a:pt x="595510" y="220575"/>
                  <a:pt x="588417" y="188131"/>
                </a:cubicBezTo>
                <a:lnTo>
                  <a:pt x="588417" y="328992"/>
                </a:lnTo>
                <a:cubicBezTo>
                  <a:pt x="588701" y="342033"/>
                  <a:pt x="587061" y="353506"/>
                  <a:pt x="583496" y="363412"/>
                </a:cubicBezTo>
                <a:cubicBezTo>
                  <a:pt x="579931" y="373319"/>
                  <a:pt x="572734" y="381317"/>
                  <a:pt x="561905" y="387407"/>
                </a:cubicBezTo>
                <a:cubicBezTo>
                  <a:pt x="551075" y="393498"/>
                  <a:pt x="534906" y="397339"/>
                  <a:pt x="513398" y="398931"/>
                </a:cubicBezTo>
                <a:cubicBezTo>
                  <a:pt x="513040" y="389291"/>
                  <a:pt x="512079" y="380933"/>
                  <a:pt x="510516" y="373858"/>
                </a:cubicBezTo>
                <a:cubicBezTo>
                  <a:pt x="508953" y="366783"/>
                  <a:pt x="506421" y="361043"/>
                  <a:pt x="502920" y="356637"/>
                </a:cubicBezTo>
                <a:cubicBezTo>
                  <a:pt x="499821" y="352432"/>
                  <a:pt x="495333" y="348698"/>
                  <a:pt x="489457" y="345435"/>
                </a:cubicBezTo>
                <a:cubicBezTo>
                  <a:pt x="483580" y="342172"/>
                  <a:pt x="474797" y="339485"/>
                  <a:pt x="463106" y="337374"/>
                </a:cubicBezTo>
                <a:lnTo>
                  <a:pt x="463106" y="332346"/>
                </a:lnTo>
                <a:cubicBezTo>
                  <a:pt x="463620" y="332377"/>
                  <a:pt x="467760" y="332594"/>
                  <a:pt x="475523" y="332998"/>
                </a:cubicBezTo>
                <a:cubicBezTo>
                  <a:pt x="483287" y="333402"/>
                  <a:pt x="491586" y="333805"/>
                  <a:pt x="500421" y="334209"/>
                </a:cubicBezTo>
                <a:cubicBezTo>
                  <a:pt x="509256" y="334613"/>
                  <a:pt x="515537" y="334830"/>
                  <a:pt x="519265" y="334861"/>
                </a:cubicBezTo>
                <a:cubicBezTo>
                  <a:pt x="522365" y="334826"/>
                  <a:pt x="524547" y="334163"/>
                  <a:pt x="525814" y="332870"/>
                </a:cubicBezTo>
                <a:cubicBezTo>
                  <a:pt x="527080" y="331577"/>
                  <a:pt x="527691" y="329865"/>
                  <a:pt x="527647" y="327734"/>
                </a:cubicBezTo>
                <a:lnTo>
                  <a:pt x="527647" y="267785"/>
                </a:lnTo>
                <a:cubicBezTo>
                  <a:pt x="514498" y="279515"/>
                  <a:pt x="498991" y="292632"/>
                  <a:pt x="481127" y="307137"/>
                </a:cubicBezTo>
                <a:cubicBezTo>
                  <a:pt x="463263" y="321642"/>
                  <a:pt x="442727" y="337583"/>
                  <a:pt x="419519" y="354962"/>
                </a:cubicBezTo>
                <a:cubicBezTo>
                  <a:pt x="419083" y="357928"/>
                  <a:pt x="418070" y="360580"/>
                  <a:pt x="416481" y="362918"/>
                </a:cubicBezTo>
                <a:cubicBezTo>
                  <a:pt x="414892" y="365256"/>
                  <a:pt x="412831" y="367071"/>
                  <a:pt x="410299" y="368362"/>
                </a:cubicBezTo>
                <a:lnTo>
                  <a:pt x="366294" y="310546"/>
                </a:lnTo>
                <a:cubicBezTo>
                  <a:pt x="381372" y="305472"/>
                  <a:pt x="403288" y="297174"/>
                  <a:pt x="432040" y="285654"/>
                </a:cubicBezTo>
                <a:cubicBezTo>
                  <a:pt x="460792" y="274134"/>
                  <a:pt x="492661" y="260911"/>
                  <a:pt x="527647" y="245985"/>
                </a:cubicBezTo>
                <a:lnTo>
                  <a:pt x="527647" y="165492"/>
                </a:lnTo>
                <a:lnTo>
                  <a:pt x="368389" y="165492"/>
                </a:lnTo>
                <a:lnTo>
                  <a:pt x="365036" y="153810"/>
                </a:lnTo>
                <a:lnTo>
                  <a:pt x="606857" y="153810"/>
                </a:lnTo>
                <a:lnTo>
                  <a:pt x="609372" y="104723"/>
                </a:lnTo>
                <a:lnTo>
                  <a:pt x="424968" y="104723"/>
                </a:lnTo>
                <a:lnTo>
                  <a:pt x="421196" y="93041"/>
                </a:lnTo>
                <a:lnTo>
                  <a:pt x="609595" y="93041"/>
                </a:lnTo>
                <a:lnTo>
                  <a:pt x="612520" y="40182"/>
                </a:lnTo>
                <a:lnTo>
                  <a:pt x="411975" y="40182"/>
                </a:lnTo>
                <a:lnTo>
                  <a:pt x="408204" y="28499"/>
                </a:lnTo>
                <a:lnTo>
                  <a:pt x="608952" y="28499"/>
                </a:lnTo>
                <a:close/>
              </a:path>
            </a:pathLst>
          </a:custGeom>
          <a:solidFill>
            <a:srgbClr val="7F2C8B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endParaRPr lang="zh-CN" altLang="en-US" sz="3300" dirty="0">
              <a:solidFill>
                <a:srgbClr val="7F2C8B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</a:t>
            </a:r>
            <a:r>
              <a:rPr lang="zh-CN" altLang="en-US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BACKGROUND</a:t>
            </a:r>
            <a:endParaRPr lang="zh-CN" altLang="en-US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zh-CN" altLang="en-US" sz="135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24479" y="3364374"/>
            <a:ext cx="209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项目背景</a:t>
            </a:r>
            <a:endParaRPr lang="zh-CN" altLang="en-US" sz="36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 smtClean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需求分析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关键技术实现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 smtClean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运行效果及总结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8792248-2CFB-45B7-BF8A-6B63AE2B50C6}"/>
              </a:ext>
            </a:extLst>
          </p:cNvPr>
          <p:cNvSpPr/>
          <p:nvPr/>
        </p:nvSpPr>
        <p:spPr>
          <a:xfrm rot="10800000">
            <a:off x="941439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8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REQUIREMENTS ANALYSIS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24479" y="3364374"/>
            <a:ext cx="209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prstClr val="whit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需求分析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4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关键技术实现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8792248-2CFB-45B7-BF8A-6B63AE2B50C6}"/>
              </a:ext>
            </a:extLst>
          </p:cNvPr>
          <p:cNvSpPr/>
          <p:nvPr/>
        </p:nvSpPr>
        <p:spPr>
          <a:xfrm rot="10800000">
            <a:off x="2746487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2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TECHNOLOGY IMPLEMENTATION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074462" y="3364374"/>
            <a:ext cx="299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prstClr val="whit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关键技术实现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2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89D2AF-0273-4527-A3A6-A6C51FEAED70}"/>
              </a:ext>
            </a:extLst>
          </p:cNvPr>
          <p:cNvSpPr txBox="1"/>
          <p:nvPr/>
        </p:nvSpPr>
        <p:spPr>
          <a:xfrm>
            <a:off x="648496" y="330156"/>
            <a:ext cx="12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4BFF9-BB9C-401F-B986-39DD631E6EAC}"/>
              </a:ext>
            </a:extLst>
          </p:cNvPr>
          <p:cNvSpPr txBox="1"/>
          <p:nvPr/>
        </p:nvSpPr>
        <p:spPr>
          <a:xfrm>
            <a:off x="2365706" y="331200"/>
            <a:ext cx="11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需求分析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49624-E7F0-4EF1-988C-2B0E7D1E2103}"/>
              </a:ext>
            </a:extLst>
          </p:cNvPr>
          <p:cNvSpPr txBox="1"/>
          <p:nvPr/>
        </p:nvSpPr>
        <p:spPr>
          <a:xfrm>
            <a:off x="4279440" y="330156"/>
            <a:ext cx="16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b="1" dirty="0">
                <a:solidFill>
                  <a:srgbClr val="7F2C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关键技术实现</a:t>
            </a:r>
            <a:endParaRPr lang="zh-CN" altLang="en-US" b="1" dirty="0">
              <a:solidFill>
                <a:srgbClr val="7F2C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62A806-9358-4514-AE49-833C63E33647}"/>
              </a:ext>
            </a:extLst>
          </p:cNvPr>
          <p:cNvSpPr txBox="1"/>
          <p:nvPr/>
        </p:nvSpPr>
        <p:spPr>
          <a:xfrm>
            <a:off x="6666880" y="330156"/>
            <a:ext cx="18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运行效果及总结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8792248-2CFB-45B7-BF8A-6B63AE2B50C6}"/>
              </a:ext>
            </a:extLst>
          </p:cNvPr>
          <p:cNvSpPr/>
          <p:nvPr/>
        </p:nvSpPr>
        <p:spPr>
          <a:xfrm rot="10800000">
            <a:off x="4884041" y="0"/>
            <a:ext cx="334911" cy="228600"/>
          </a:xfrm>
          <a:prstGeom prst="triangle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D26BD2-F725-496D-8C39-920DD5E264AF}"/>
              </a:ext>
            </a:extLst>
          </p:cNvPr>
          <p:cNvCxnSpPr>
            <a:cxnSpLocks/>
          </p:cNvCxnSpPr>
          <p:nvPr/>
        </p:nvCxnSpPr>
        <p:spPr>
          <a:xfrm>
            <a:off x="1905000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6FED46-0112-48D9-9BC7-430DCA22E02C}"/>
              </a:ext>
            </a:extLst>
          </p:cNvPr>
          <p:cNvCxnSpPr>
            <a:cxnSpLocks/>
          </p:cNvCxnSpPr>
          <p:nvPr/>
        </p:nvCxnSpPr>
        <p:spPr>
          <a:xfrm>
            <a:off x="394837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F845338-2B9D-4850-A4C8-621664056D3A}"/>
              </a:ext>
            </a:extLst>
          </p:cNvPr>
          <p:cNvCxnSpPr>
            <a:cxnSpLocks/>
          </p:cNvCxnSpPr>
          <p:nvPr/>
        </p:nvCxnSpPr>
        <p:spPr>
          <a:xfrm>
            <a:off x="6291201" y="396000"/>
            <a:ext cx="0" cy="26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691AB79-AD88-4522-A8A8-EE1E6BFCF9F3}"/>
              </a:ext>
            </a:extLst>
          </p:cNvPr>
          <p:cNvSpPr/>
          <p:nvPr/>
        </p:nvSpPr>
        <p:spPr>
          <a:xfrm>
            <a:off x="1" y="6633861"/>
            <a:ext cx="7896740" cy="224139"/>
          </a:xfrm>
          <a:custGeom>
            <a:avLst/>
            <a:gdLst>
              <a:gd name="connsiteX0" fmla="*/ 0 w 10502900"/>
              <a:gd name="connsiteY0" fmla="*/ 0 h 215900"/>
              <a:gd name="connsiteX1" fmla="*/ 10502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502900"/>
              <a:gd name="connsiteY0" fmla="*/ 0 h 215900"/>
              <a:gd name="connsiteX1" fmla="*/ 10375900 w 10502900"/>
              <a:gd name="connsiteY1" fmla="*/ 0 h 215900"/>
              <a:gd name="connsiteX2" fmla="*/ 10502900 w 10502900"/>
              <a:gd name="connsiteY2" fmla="*/ 215900 h 215900"/>
              <a:gd name="connsiteX3" fmla="*/ 0 w 10502900"/>
              <a:gd name="connsiteY3" fmla="*/ 215900 h 215900"/>
              <a:gd name="connsiteX4" fmla="*/ 0 w 10502900"/>
              <a:gd name="connsiteY4" fmla="*/ 0 h 215900"/>
              <a:gd name="connsiteX0" fmla="*/ 0 w 10642600"/>
              <a:gd name="connsiteY0" fmla="*/ 0 h 215900"/>
              <a:gd name="connsiteX1" fmla="*/ 10642600 w 10642600"/>
              <a:gd name="connsiteY1" fmla="*/ 0 h 215900"/>
              <a:gd name="connsiteX2" fmla="*/ 10502900 w 10642600"/>
              <a:gd name="connsiteY2" fmla="*/ 215900 h 215900"/>
              <a:gd name="connsiteX3" fmla="*/ 0 w 10642600"/>
              <a:gd name="connsiteY3" fmla="*/ 215900 h 215900"/>
              <a:gd name="connsiteX4" fmla="*/ 0 w 10642600"/>
              <a:gd name="connsiteY4" fmla="*/ 0 h 215900"/>
              <a:gd name="connsiteX0" fmla="*/ 0 w 10617656"/>
              <a:gd name="connsiteY0" fmla="*/ 8238 h 224138"/>
              <a:gd name="connsiteX1" fmla="*/ 10617656 w 10617656"/>
              <a:gd name="connsiteY1" fmla="*/ 0 h 224138"/>
              <a:gd name="connsiteX2" fmla="*/ 10502900 w 10617656"/>
              <a:gd name="connsiteY2" fmla="*/ 224138 h 224138"/>
              <a:gd name="connsiteX3" fmla="*/ 0 w 10617656"/>
              <a:gd name="connsiteY3" fmla="*/ 224138 h 224138"/>
              <a:gd name="connsiteX4" fmla="*/ 0 w 10617656"/>
              <a:gd name="connsiteY4" fmla="*/ 8238 h 224138"/>
              <a:gd name="connsiteX0" fmla="*/ 0 w 10627270"/>
              <a:gd name="connsiteY0" fmla="*/ 8238 h 224138"/>
              <a:gd name="connsiteX1" fmla="*/ 10627270 w 10627270"/>
              <a:gd name="connsiteY1" fmla="*/ 0 h 224138"/>
              <a:gd name="connsiteX2" fmla="*/ 10502900 w 10627270"/>
              <a:gd name="connsiteY2" fmla="*/ 224138 h 224138"/>
              <a:gd name="connsiteX3" fmla="*/ 0 w 10627270"/>
              <a:gd name="connsiteY3" fmla="*/ 224138 h 224138"/>
              <a:gd name="connsiteX4" fmla="*/ 0 w 10627270"/>
              <a:gd name="connsiteY4" fmla="*/ 8238 h 2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270" h="224138">
                <a:moveTo>
                  <a:pt x="0" y="8238"/>
                </a:moveTo>
                <a:lnTo>
                  <a:pt x="10627270" y="0"/>
                </a:lnTo>
                <a:lnTo>
                  <a:pt x="10502900" y="224138"/>
                </a:lnTo>
                <a:lnTo>
                  <a:pt x="0" y="224138"/>
                </a:lnTo>
                <a:lnTo>
                  <a:pt x="0" y="8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A76AB9-E27B-4CCD-B752-6CFB63A3E3A0}"/>
              </a:ext>
            </a:extLst>
          </p:cNvPr>
          <p:cNvSpPr/>
          <p:nvPr/>
        </p:nvSpPr>
        <p:spPr>
          <a:xfrm>
            <a:off x="7842910" y="6480285"/>
            <a:ext cx="1301090" cy="405347"/>
          </a:xfrm>
          <a:custGeom>
            <a:avLst/>
            <a:gdLst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0 w 1820512"/>
              <a:gd name="connsiteY3" fmla="*/ 405346 h 405346"/>
              <a:gd name="connsiteX4" fmla="*/ 0 w 1820512"/>
              <a:gd name="connsiteY4" fmla="*/ 0 h 405346"/>
              <a:gd name="connsiteX0" fmla="*/ 0 w 1820512"/>
              <a:gd name="connsiteY0" fmla="*/ 0 h 405346"/>
              <a:gd name="connsiteX1" fmla="*/ 1820512 w 1820512"/>
              <a:gd name="connsiteY1" fmla="*/ 0 h 405346"/>
              <a:gd name="connsiteX2" fmla="*/ 1820512 w 1820512"/>
              <a:gd name="connsiteY2" fmla="*/ 405346 h 405346"/>
              <a:gd name="connsiteX3" fmla="*/ 85725 w 1820512"/>
              <a:gd name="connsiteY3" fmla="*/ 395821 h 405346"/>
              <a:gd name="connsiteX4" fmla="*/ 0 w 1820512"/>
              <a:gd name="connsiteY4" fmla="*/ 0 h 405346"/>
              <a:gd name="connsiteX0" fmla="*/ 200025 w 1734787"/>
              <a:gd name="connsiteY0" fmla="*/ 9525 h 405346"/>
              <a:gd name="connsiteX1" fmla="*/ 1734787 w 1734787"/>
              <a:gd name="connsiteY1" fmla="*/ 0 h 405346"/>
              <a:gd name="connsiteX2" fmla="*/ 1734787 w 1734787"/>
              <a:gd name="connsiteY2" fmla="*/ 405346 h 405346"/>
              <a:gd name="connsiteX3" fmla="*/ 0 w 1734787"/>
              <a:gd name="connsiteY3" fmla="*/ 395821 h 405346"/>
              <a:gd name="connsiteX4" fmla="*/ 200025 w 1734787"/>
              <a:gd name="connsiteY4" fmla="*/ 9525 h 4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787" h="405346">
                <a:moveTo>
                  <a:pt x="200025" y="9525"/>
                </a:moveTo>
                <a:lnTo>
                  <a:pt x="1734787" y="0"/>
                </a:lnTo>
                <a:lnTo>
                  <a:pt x="1734787" y="405346"/>
                </a:lnTo>
                <a:lnTo>
                  <a:pt x="0" y="395821"/>
                </a:lnTo>
                <a:lnTo>
                  <a:pt x="200025" y="9525"/>
                </a:lnTo>
                <a:close/>
              </a:path>
            </a:pathLst>
          </a:cu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DECA725-9383-4FB1-BE81-13B861735EFF}"/>
              </a:ext>
            </a:extLst>
          </p:cNvPr>
          <p:cNvSpPr/>
          <p:nvPr/>
        </p:nvSpPr>
        <p:spPr>
          <a:xfrm>
            <a:off x="2820350" y="4174061"/>
            <a:ext cx="3503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RESULTS &amp; SUMMARY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C9AF6A-70B8-4BEC-915C-CD84958CAB20}"/>
              </a:ext>
            </a:extLst>
          </p:cNvPr>
          <p:cNvGrpSpPr/>
          <p:nvPr/>
        </p:nvGrpSpPr>
        <p:grpSpPr>
          <a:xfrm>
            <a:off x="3979747" y="1944877"/>
            <a:ext cx="1141200" cy="1142707"/>
            <a:chOff x="3484493" y="2683728"/>
            <a:chExt cx="1257743" cy="122860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4711A01-7442-48EE-83F7-51EB1CE5A964}"/>
                </a:ext>
              </a:extLst>
            </p:cNvPr>
            <p:cNvSpPr/>
            <p:nvPr/>
          </p:nvSpPr>
          <p:spPr>
            <a:xfrm>
              <a:off x="3484493" y="2683728"/>
              <a:ext cx="1257743" cy="1228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8E05ECB-39A0-41C0-90DF-99F13ECF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7684" y="2981325"/>
              <a:ext cx="602226" cy="657226"/>
            </a:xfrm>
            <a:custGeom>
              <a:avLst/>
              <a:gdLst>
                <a:gd name="T0" fmla="*/ 416 w 2758"/>
                <a:gd name="T1" fmla="*/ 3010 h 3010"/>
                <a:gd name="T2" fmla="*/ 211 w 2758"/>
                <a:gd name="T3" fmla="*/ 2441 h 3010"/>
                <a:gd name="T4" fmla="*/ 7 w 2758"/>
                <a:gd name="T5" fmla="*/ 2349 h 3010"/>
                <a:gd name="T6" fmla="*/ 211 w 2758"/>
                <a:gd name="T7" fmla="*/ 2257 h 3010"/>
                <a:gd name="T8" fmla="*/ 107 w 2758"/>
                <a:gd name="T9" fmla="*/ 1880 h 3010"/>
                <a:gd name="T10" fmla="*/ 107 w 2758"/>
                <a:gd name="T11" fmla="*/ 1696 h 3010"/>
                <a:gd name="T12" fmla="*/ 211 w 2758"/>
                <a:gd name="T13" fmla="*/ 1315 h 3010"/>
                <a:gd name="T14" fmla="*/ 9 w 2758"/>
                <a:gd name="T15" fmla="*/ 1223 h 3010"/>
                <a:gd name="T16" fmla="*/ 211 w 2758"/>
                <a:gd name="T17" fmla="*/ 1131 h 3010"/>
                <a:gd name="T18" fmla="*/ 99 w 2758"/>
                <a:gd name="T19" fmla="*/ 752 h 3010"/>
                <a:gd name="T20" fmla="*/ 99 w 2758"/>
                <a:gd name="T21" fmla="*/ 568 h 3010"/>
                <a:gd name="T22" fmla="*/ 211 w 2758"/>
                <a:gd name="T23" fmla="*/ 194 h 3010"/>
                <a:gd name="T24" fmla="*/ 2453 w 2758"/>
                <a:gd name="T25" fmla="*/ 0 h 3010"/>
                <a:gd name="T26" fmla="*/ 2758 w 2758"/>
                <a:gd name="T27" fmla="*/ 2728 h 3010"/>
                <a:gd name="T28" fmla="*/ 415 w 2758"/>
                <a:gd name="T29" fmla="*/ 188 h 3010"/>
                <a:gd name="T30" fmla="*/ 414 w 2758"/>
                <a:gd name="T31" fmla="*/ 568 h 3010"/>
                <a:gd name="T32" fmla="*/ 613 w 2758"/>
                <a:gd name="T33" fmla="*/ 660 h 3010"/>
                <a:gd name="T34" fmla="*/ 414 w 2758"/>
                <a:gd name="T35" fmla="*/ 752 h 3010"/>
                <a:gd name="T36" fmla="*/ 523 w 2758"/>
                <a:gd name="T37" fmla="*/ 1131 h 3010"/>
                <a:gd name="T38" fmla="*/ 523 w 2758"/>
                <a:gd name="T39" fmla="*/ 1315 h 3010"/>
                <a:gd name="T40" fmla="*/ 414 w 2758"/>
                <a:gd name="T41" fmla="*/ 1696 h 3010"/>
                <a:gd name="T42" fmla="*/ 620 w 2758"/>
                <a:gd name="T43" fmla="*/ 1788 h 3010"/>
                <a:gd name="T44" fmla="*/ 414 w 2758"/>
                <a:gd name="T45" fmla="*/ 1880 h 3010"/>
                <a:gd name="T46" fmla="*/ 521 w 2758"/>
                <a:gd name="T47" fmla="*/ 2257 h 3010"/>
                <a:gd name="T48" fmla="*/ 521 w 2758"/>
                <a:gd name="T49" fmla="*/ 2442 h 3010"/>
                <a:gd name="T50" fmla="*/ 414 w 2758"/>
                <a:gd name="T51" fmla="*/ 2822 h 3010"/>
                <a:gd name="T52" fmla="*/ 2045 w 2758"/>
                <a:gd name="T53" fmla="*/ 188 h 3010"/>
                <a:gd name="T54" fmla="*/ 415 w 2758"/>
                <a:gd name="T55" fmla="*/ 188 h 3010"/>
                <a:gd name="T56" fmla="*/ 2453 w 2758"/>
                <a:gd name="T57" fmla="*/ 188 h 3010"/>
                <a:gd name="T58" fmla="*/ 2249 w 2758"/>
                <a:gd name="T59" fmla="*/ 2822 h 3010"/>
                <a:gd name="T60" fmla="*/ 2555 w 2758"/>
                <a:gd name="T61" fmla="*/ 2728 h 3010"/>
                <a:gd name="T62" fmla="*/ 2555 w 2758"/>
                <a:gd name="T63" fmla="*/ 282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58" h="3010">
                  <a:moveTo>
                    <a:pt x="2453" y="3010"/>
                  </a:moveTo>
                  <a:cubicBezTo>
                    <a:pt x="416" y="3010"/>
                    <a:pt x="416" y="3010"/>
                    <a:pt x="416" y="3010"/>
                  </a:cubicBezTo>
                  <a:cubicBezTo>
                    <a:pt x="343" y="3010"/>
                    <a:pt x="211" y="2977"/>
                    <a:pt x="211" y="2822"/>
                  </a:cubicBezTo>
                  <a:cubicBezTo>
                    <a:pt x="211" y="2441"/>
                    <a:pt x="211" y="2441"/>
                    <a:pt x="211" y="2441"/>
                  </a:cubicBezTo>
                  <a:cubicBezTo>
                    <a:pt x="107" y="2441"/>
                    <a:pt x="107" y="2441"/>
                    <a:pt x="107" y="2441"/>
                  </a:cubicBezTo>
                  <a:cubicBezTo>
                    <a:pt x="52" y="2441"/>
                    <a:pt x="7" y="2400"/>
                    <a:pt x="7" y="2349"/>
                  </a:cubicBezTo>
                  <a:cubicBezTo>
                    <a:pt x="7" y="2298"/>
                    <a:pt x="52" y="2257"/>
                    <a:pt x="107" y="2257"/>
                  </a:cubicBezTo>
                  <a:cubicBezTo>
                    <a:pt x="211" y="2257"/>
                    <a:pt x="211" y="2257"/>
                    <a:pt x="211" y="2257"/>
                  </a:cubicBezTo>
                  <a:cubicBezTo>
                    <a:pt x="211" y="1880"/>
                    <a:pt x="211" y="1880"/>
                    <a:pt x="211" y="1880"/>
                  </a:cubicBezTo>
                  <a:cubicBezTo>
                    <a:pt x="107" y="1880"/>
                    <a:pt x="107" y="1880"/>
                    <a:pt x="107" y="1880"/>
                  </a:cubicBezTo>
                  <a:cubicBezTo>
                    <a:pt x="52" y="1880"/>
                    <a:pt x="7" y="1839"/>
                    <a:pt x="7" y="1787"/>
                  </a:cubicBezTo>
                  <a:cubicBezTo>
                    <a:pt x="7" y="1737"/>
                    <a:pt x="52" y="1696"/>
                    <a:pt x="107" y="1696"/>
                  </a:cubicBezTo>
                  <a:cubicBezTo>
                    <a:pt x="211" y="1696"/>
                    <a:pt x="211" y="1696"/>
                    <a:pt x="211" y="1696"/>
                  </a:cubicBezTo>
                  <a:cubicBezTo>
                    <a:pt x="211" y="1315"/>
                    <a:pt x="211" y="1315"/>
                    <a:pt x="211" y="1315"/>
                  </a:cubicBezTo>
                  <a:cubicBezTo>
                    <a:pt x="109" y="1315"/>
                    <a:pt x="109" y="1315"/>
                    <a:pt x="109" y="1315"/>
                  </a:cubicBezTo>
                  <a:cubicBezTo>
                    <a:pt x="54" y="1315"/>
                    <a:pt x="9" y="1274"/>
                    <a:pt x="9" y="1223"/>
                  </a:cubicBezTo>
                  <a:cubicBezTo>
                    <a:pt x="9" y="1172"/>
                    <a:pt x="54" y="1131"/>
                    <a:pt x="109" y="1131"/>
                  </a:cubicBezTo>
                  <a:cubicBezTo>
                    <a:pt x="211" y="1131"/>
                    <a:pt x="211" y="1131"/>
                    <a:pt x="211" y="1131"/>
                  </a:cubicBezTo>
                  <a:cubicBezTo>
                    <a:pt x="211" y="752"/>
                    <a:pt x="211" y="752"/>
                    <a:pt x="211" y="752"/>
                  </a:cubicBezTo>
                  <a:cubicBezTo>
                    <a:pt x="99" y="752"/>
                    <a:pt x="99" y="752"/>
                    <a:pt x="99" y="752"/>
                  </a:cubicBezTo>
                  <a:cubicBezTo>
                    <a:pt x="44" y="752"/>
                    <a:pt x="0" y="711"/>
                    <a:pt x="0" y="660"/>
                  </a:cubicBezTo>
                  <a:cubicBezTo>
                    <a:pt x="0" y="609"/>
                    <a:pt x="44" y="568"/>
                    <a:pt x="99" y="568"/>
                  </a:cubicBezTo>
                  <a:cubicBezTo>
                    <a:pt x="211" y="568"/>
                    <a:pt x="211" y="568"/>
                    <a:pt x="211" y="568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00"/>
                    <a:pt x="274" y="0"/>
                    <a:pt x="421" y="0"/>
                  </a:cubicBezTo>
                  <a:cubicBezTo>
                    <a:pt x="2453" y="0"/>
                    <a:pt x="2453" y="0"/>
                    <a:pt x="2453" y="0"/>
                  </a:cubicBezTo>
                  <a:cubicBezTo>
                    <a:pt x="2622" y="0"/>
                    <a:pt x="2758" y="126"/>
                    <a:pt x="2758" y="282"/>
                  </a:cubicBezTo>
                  <a:cubicBezTo>
                    <a:pt x="2758" y="2728"/>
                    <a:pt x="2758" y="2728"/>
                    <a:pt x="2758" y="2728"/>
                  </a:cubicBezTo>
                  <a:cubicBezTo>
                    <a:pt x="2758" y="2883"/>
                    <a:pt x="2622" y="3010"/>
                    <a:pt x="2453" y="3010"/>
                  </a:cubicBezTo>
                  <a:close/>
                  <a:moveTo>
                    <a:pt x="415" y="188"/>
                  </a:moveTo>
                  <a:cubicBezTo>
                    <a:pt x="415" y="190"/>
                    <a:pt x="414" y="192"/>
                    <a:pt x="414" y="194"/>
                  </a:cubicBezTo>
                  <a:cubicBezTo>
                    <a:pt x="414" y="568"/>
                    <a:pt x="414" y="568"/>
                    <a:pt x="414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68" y="568"/>
                    <a:pt x="613" y="609"/>
                    <a:pt x="613" y="660"/>
                  </a:cubicBezTo>
                  <a:cubicBezTo>
                    <a:pt x="613" y="711"/>
                    <a:pt x="568" y="752"/>
                    <a:pt x="513" y="752"/>
                  </a:cubicBezTo>
                  <a:cubicBezTo>
                    <a:pt x="414" y="752"/>
                    <a:pt x="414" y="752"/>
                    <a:pt x="414" y="752"/>
                  </a:cubicBezTo>
                  <a:cubicBezTo>
                    <a:pt x="414" y="1131"/>
                    <a:pt x="414" y="1131"/>
                    <a:pt x="414" y="1131"/>
                  </a:cubicBezTo>
                  <a:cubicBezTo>
                    <a:pt x="523" y="1131"/>
                    <a:pt x="523" y="1131"/>
                    <a:pt x="523" y="1131"/>
                  </a:cubicBezTo>
                  <a:cubicBezTo>
                    <a:pt x="578" y="1131"/>
                    <a:pt x="623" y="1172"/>
                    <a:pt x="623" y="1223"/>
                  </a:cubicBezTo>
                  <a:cubicBezTo>
                    <a:pt x="623" y="1274"/>
                    <a:pt x="578" y="1315"/>
                    <a:pt x="523" y="1315"/>
                  </a:cubicBezTo>
                  <a:cubicBezTo>
                    <a:pt x="414" y="1315"/>
                    <a:pt x="414" y="1315"/>
                    <a:pt x="414" y="1315"/>
                  </a:cubicBezTo>
                  <a:cubicBezTo>
                    <a:pt x="414" y="1696"/>
                    <a:pt x="414" y="1696"/>
                    <a:pt x="414" y="1696"/>
                  </a:cubicBezTo>
                  <a:cubicBezTo>
                    <a:pt x="521" y="1696"/>
                    <a:pt x="521" y="1696"/>
                    <a:pt x="521" y="1696"/>
                  </a:cubicBezTo>
                  <a:cubicBezTo>
                    <a:pt x="576" y="1696"/>
                    <a:pt x="620" y="1737"/>
                    <a:pt x="620" y="1788"/>
                  </a:cubicBezTo>
                  <a:cubicBezTo>
                    <a:pt x="620" y="1839"/>
                    <a:pt x="576" y="1880"/>
                    <a:pt x="521" y="1880"/>
                  </a:cubicBezTo>
                  <a:cubicBezTo>
                    <a:pt x="414" y="1880"/>
                    <a:pt x="414" y="1880"/>
                    <a:pt x="414" y="1880"/>
                  </a:cubicBezTo>
                  <a:cubicBezTo>
                    <a:pt x="414" y="2257"/>
                    <a:pt x="414" y="2257"/>
                    <a:pt x="414" y="2257"/>
                  </a:cubicBezTo>
                  <a:cubicBezTo>
                    <a:pt x="521" y="2257"/>
                    <a:pt x="521" y="2257"/>
                    <a:pt x="521" y="2257"/>
                  </a:cubicBezTo>
                  <a:cubicBezTo>
                    <a:pt x="576" y="2257"/>
                    <a:pt x="620" y="2299"/>
                    <a:pt x="620" y="2350"/>
                  </a:cubicBezTo>
                  <a:cubicBezTo>
                    <a:pt x="620" y="2400"/>
                    <a:pt x="576" y="2442"/>
                    <a:pt x="521" y="2442"/>
                  </a:cubicBezTo>
                  <a:cubicBezTo>
                    <a:pt x="414" y="2442"/>
                    <a:pt x="414" y="2442"/>
                    <a:pt x="414" y="2442"/>
                  </a:cubicBezTo>
                  <a:cubicBezTo>
                    <a:pt x="414" y="2822"/>
                    <a:pt x="414" y="2822"/>
                    <a:pt x="414" y="2822"/>
                  </a:cubicBezTo>
                  <a:cubicBezTo>
                    <a:pt x="2045" y="2822"/>
                    <a:pt x="2045" y="2822"/>
                    <a:pt x="2045" y="2822"/>
                  </a:cubicBezTo>
                  <a:cubicBezTo>
                    <a:pt x="2045" y="188"/>
                    <a:pt x="2045" y="188"/>
                    <a:pt x="2045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19" y="188"/>
                    <a:pt x="417" y="188"/>
                    <a:pt x="415" y="188"/>
                  </a:cubicBezTo>
                  <a:close/>
                  <a:moveTo>
                    <a:pt x="2555" y="282"/>
                  </a:moveTo>
                  <a:cubicBezTo>
                    <a:pt x="2555" y="230"/>
                    <a:pt x="2509" y="188"/>
                    <a:pt x="2453" y="188"/>
                  </a:cubicBezTo>
                  <a:cubicBezTo>
                    <a:pt x="2249" y="188"/>
                    <a:pt x="2249" y="188"/>
                    <a:pt x="2249" y="188"/>
                  </a:cubicBezTo>
                  <a:cubicBezTo>
                    <a:pt x="2249" y="2822"/>
                    <a:pt x="2249" y="2822"/>
                    <a:pt x="2249" y="2822"/>
                  </a:cubicBezTo>
                  <a:cubicBezTo>
                    <a:pt x="2453" y="2822"/>
                    <a:pt x="2453" y="2822"/>
                    <a:pt x="2453" y="2822"/>
                  </a:cubicBezTo>
                  <a:cubicBezTo>
                    <a:pt x="2509" y="2822"/>
                    <a:pt x="2555" y="2780"/>
                    <a:pt x="2555" y="2728"/>
                  </a:cubicBezTo>
                  <a:lnTo>
                    <a:pt x="2555" y="282"/>
                  </a:lnTo>
                  <a:close/>
                  <a:moveTo>
                    <a:pt x="2555" y="282"/>
                  </a:moveTo>
                  <a:cubicBezTo>
                    <a:pt x="2555" y="282"/>
                    <a:pt x="2555" y="282"/>
                    <a:pt x="2555" y="282"/>
                  </a:cubicBezTo>
                </a:path>
              </a:pathLst>
            </a:custGeom>
            <a:solidFill>
              <a:srgbClr val="7F2C8B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49453" y="3364374"/>
            <a:ext cx="344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noProof="0" dirty="0" smtClean="0">
                <a:solidFill>
                  <a:prstClr val="white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运行结果及总结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145</Words>
  <Application>Microsoft Office PowerPoint</Application>
  <PresentationFormat>全屏显示(4:3)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思源宋体 CN Heavy</vt:lpstr>
      <vt:lpstr>思源宋体 Heavy</vt:lpstr>
      <vt:lpstr>微软雅黑</vt:lpstr>
      <vt:lpstr>微软雅黑 Light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陈振</dc:creator>
  <cp:lastModifiedBy>st0001</cp:lastModifiedBy>
  <cp:revision>67</cp:revision>
  <dcterms:created xsi:type="dcterms:W3CDTF">2017-12-25T05:16:25Z</dcterms:created>
  <dcterms:modified xsi:type="dcterms:W3CDTF">2018-05-18T05:53:07Z</dcterms:modified>
</cp:coreProperties>
</file>