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4A04-32D3-7133-183E-A6836C5DA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C7E44-7366-6341-B929-6FC3C2437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7D40-0349-A359-F74A-6B7C5FEF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D29C-8FB3-9644-A353-F28F32C3A3B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02D8-2C4F-20DA-DD52-079AE77E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B5C0-91E0-04ED-AD40-C3BBB59B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313D-AD29-604A-80E3-107243C7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6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D35A-37C3-BB25-99C2-D1ACC64C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69F68-670D-C140-33A4-C1ED5042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CDE0D-10C0-89FA-3726-FC8F47D7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D29C-8FB3-9644-A353-F28F32C3A3B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CC6F-B844-2ABC-8333-80665EAA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C71C-1D6F-B405-9AFE-7D8E080E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313D-AD29-604A-80E3-107243C7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43A26-FA52-DF73-DA1A-235886C8B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0F720-7507-5506-D5C8-55F53C4B4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0A71-4272-1341-A556-67CF3ED5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D29C-8FB3-9644-A353-F28F32C3A3B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934C-425A-30FD-A049-85E21D97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DE1F-9742-1A7C-3D83-BE9C401D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313D-AD29-604A-80E3-107243C7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570C-E72F-C63A-0041-A0DA91C6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B068-5274-0218-C870-9A600077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242BB-86F9-BBE1-6EF4-09814091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D29C-8FB3-9644-A353-F28F32C3A3B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016A-3B21-8D2D-4AC4-33A2A1D3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0D11-5E8E-895B-A4FB-9452D653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313D-AD29-604A-80E3-107243C7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0D67-9B14-0122-A853-B6C5BCAB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11A84-EC26-C0E2-BBEA-F2C81D85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DE6D-0ED8-2D79-BBEB-82941926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D29C-8FB3-9644-A353-F28F32C3A3B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35542-23DF-E8FF-B674-85762BE4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DBE4-5015-7621-29E8-CE956377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313D-AD29-604A-80E3-107243C7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CC10-74F7-656F-5675-40483F32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3D06-0316-0E82-AC76-9A2834844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7C03E-9277-31F7-2FD3-FAFA54DF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F915-A760-9D23-77DE-F01A4463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D29C-8FB3-9644-A353-F28F32C3A3B8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1A16F-0BF8-5A90-1397-7AA89355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94FC-55BB-AB48-A972-DBDCE95D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313D-AD29-604A-80E3-107243C7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7913-BF4C-297E-5A4E-3E03487E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F843-DAD0-D08A-892E-213B4D82F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A1DD0-79B0-CE0F-CE7A-C7EE76113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204BB-6A50-6E33-0AF9-389D8A0E2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EF72B-73A7-E5EB-4F1C-D900D2EDF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FDA1F-470C-0E57-63B8-D7ED7BE2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D29C-8FB3-9644-A353-F28F32C3A3B8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A7C72-8D9C-27F8-8904-A39E050D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BE603-D053-A2CF-7CB6-0490665F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313D-AD29-604A-80E3-107243C7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85EA-BF5F-ABBA-8096-CBCD24DA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6451-1220-B80A-6B7C-4DCC351F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D29C-8FB3-9644-A353-F28F32C3A3B8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43DD2-D448-C583-9256-F23BF039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A772D-E485-6A0E-9A36-1709E746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313D-AD29-604A-80E3-107243C7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54A24-9BD5-CE86-8445-48F28163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D29C-8FB3-9644-A353-F28F32C3A3B8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6744D-07BA-D84F-3AB5-569BF232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89A06-61B9-2CC9-1294-AB40B85F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313D-AD29-604A-80E3-107243C7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0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FD6A-3C95-377E-60AB-732621A2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3E9A-363A-8898-AB98-E03562C0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0D8D4-616C-8C03-3ABA-38C4E05DC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CAE8B-0531-63BA-B17A-D0CF0FC4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D29C-8FB3-9644-A353-F28F32C3A3B8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914F-AF90-D1BC-2313-20BBE392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00747-6548-1950-8AB1-C6FE5BA9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313D-AD29-604A-80E3-107243C7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4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5C91-40A0-6CA8-73F6-AC4433D3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8ECCF-1570-1E8C-52B4-565A8DB4A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DA031-9DBC-48EB-6526-D1E5FAB14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C14EC-D966-2A0B-50A8-2262B015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D29C-8FB3-9644-A353-F28F32C3A3B8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FA579-AC03-8C4E-F64A-DFFC1A75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A0D11-0E98-D11D-8ACC-F744AE53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313D-AD29-604A-80E3-107243C7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4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C2060-9590-939B-3357-E9A8B521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3D8B3-091E-3DDB-C524-52CA3258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31700-E52E-3FE9-719C-08944A16B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BD29C-8FB3-9644-A353-F28F32C3A3B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FD673-DC80-26D6-ACF5-9F2404A3E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D78B0-605C-F535-55A9-97728328F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8313D-AD29-604A-80E3-107243C7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4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28CBB5-9502-9C55-C75E-00DBABF26EC2}"/>
              </a:ext>
            </a:extLst>
          </p:cNvPr>
          <p:cNvSpPr/>
          <p:nvPr/>
        </p:nvSpPr>
        <p:spPr>
          <a:xfrm>
            <a:off x="934641" y="1874604"/>
            <a:ext cx="249095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Reservation Flight UI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8B86E-E61E-2592-7370-225FB4829B11}"/>
              </a:ext>
            </a:extLst>
          </p:cNvPr>
          <p:cNvSpPr/>
          <p:nvPr/>
        </p:nvSpPr>
        <p:spPr>
          <a:xfrm>
            <a:off x="4503683" y="1891862"/>
            <a:ext cx="249095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061BB5D4-BB82-1C37-2AE8-1E715F78E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1556" y="1496446"/>
            <a:ext cx="2053778" cy="205377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0748EC-CF8A-D18D-05A2-0A43B88CA9A2}"/>
              </a:ext>
            </a:extLst>
          </p:cNvPr>
          <p:cNvCxnSpPr/>
          <p:nvPr/>
        </p:nvCxnSpPr>
        <p:spPr>
          <a:xfrm>
            <a:off x="7203989" y="2150076"/>
            <a:ext cx="17917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15EAD1-6441-0AE4-827B-AA2578BF9C05}"/>
              </a:ext>
            </a:extLst>
          </p:cNvPr>
          <p:cNvCxnSpPr>
            <a:cxnSpLocks/>
          </p:cNvCxnSpPr>
          <p:nvPr/>
        </p:nvCxnSpPr>
        <p:spPr>
          <a:xfrm flipH="1">
            <a:off x="7226643" y="2535691"/>
            <a:ext cx="1769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own Arrow 14">
            <a:extLst>
              <a:ext uri="{FF2B5EF4-FFF2-40B4-BE49-F238E27FC236}">
                <a16:creationId xmlns:a16="http://schemas.microsoft.com/office/drawing/2014/main" id="{F22177F5-6733-3BD3-DAD5-3A5A26875761}"/>
              </a:ext>
            </a:extLst>
          </p:cNvPr>
          <p:cNvSpPr/>
          <p:nvPr/>
        </p:nvSpPr>
        <p:spPr>
          <a:xfrm rot="16200000">
            <a:off x="3824417" y="1961102"/>
            <a:ext cx="407773" cy="7414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D2C4DF-9749-D81F-1790-747CAF0F3ECB}"/>
              </a:ext>
            </a:extLst>
          </p:cNvPr>
          <p:cNvSpPr txBox="1"/>
          <p:nvPr/>
        </p:nvSpPr>
        <p:spPr>
          <a:xfrm>
            <a:off x="1692876" y="4077730"/>
            <a:ext cx="4967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Jira or </a:t>
            </a:r>
            <a:r>
              <a:rPr lang="en-US" dirty="0" err="1"/>
              <a:t>Github</a:t>
            </a:r>
            <a:r>
              <a:rPr lang="en-US" dirty="0"/>
              <a:t>? (Rod)</a:t>
            </a:r>
          </a:p>
          <a:p>
            <a:pPr marL="342900" indent="-342900">
              <a:buAutoNum type="arabicPeriod"/>
            </a:pPr>
            <a:r>
              <a:rPr lang="en-US" dirty="0"/>
              <a:t>Import Data and create the schema (</a:t>
            </a:r>
            <a:r>
              <a:rPr lang="en-US" dirty="0" err="1"/>
              <a:t>Syler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Complete RAD per dev function (All)</a:t>
            </a:r>
          </a:p>
          <a:p>
            <a:pPr marL="342900" indent="-342900">
              <a:buAutoNum type="arabicPeriod"/>
            </a:pPr>
            <a:r>
              <a:rPr lang="en-US" dirty="0"/>
              <a:t>Meeting on Thursday (All)</a:t>
            </a:r>
          </a:p>
          <a:p>
            <a:pPr marL="342900" indent="-342900">
              <a:buAutoNum type="arabicPeriod"/>
            </a:pPr>
            <a:r>
              <a:rPr lang="en-US" dirty="0"/>
              <a:t>Style (CSS) (Jac)</a:t>
            </a:r>
          </a:p>
          <a:p>
            <a:pPr marL="342900" indent="-342900">
              <a:buAutoNum type="arabicPeriod"/>
            </a:pPr>
            <a:r>
              <a:rPr lang="en-US" dirty="0"/>
              <a:t>UML graph? (Jack)</a:t>
            </a:r>
          </a:p>
        </p:txBody>
      </p:sp>
    </p:spTree>
    <p:extLst>
      <p:ext uri="{BB962C8B-B14F-4D97-AF65-F5344CB8AC3E}">
        <p14:creationId xmlns:p14="http://schemas.microsoft.com/office/powerpoint/2010/main" val="126179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Arguello Serrano</dc:creator>
  <cp:lastModifiedBy>Rodrigo Arguello Serrano</cp:lastModifiedBy>
  <cp:revision>1</cp:revision>
  <dcterms:created xsi:type="dcterms:W3CDTF">2024-02-06T23:08:00Z</dcterms:created>
  <dcterms:modified xsi:type="dcterms:W3CDTF">2024-02-07T00:33:46Z</dcterms:modified>
</cp:coreProperties>
</file>