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D45-2D26-6C43-2510-63B1C133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2480B-D690-8DE8-BE2F-EC1C89FA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4A7E-6335-1522-7927-D2C6FD98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7D36-BCA3-B513-00F0-DE03CFEA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1D60-E407-F4EA-A7B7-EDD073AD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97A9-92F2-ECEC-0141-AAF02C97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C5A99-B15B-267E-77D0-26E54D2AC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BE6B-5189-D3D1-6ED8-8FF7D2D0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70D7-45CB-D2CC-42F8-A9CC8999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0B77-99A4-60B1-BAD8-45A1E5AB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43176-200B-F312-07E9-FF6ADD8C3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86BAA-AEB1-BE0B-65D4-407518D9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7B96-159C-1733-DB09-48980BD1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0BCC-B1D8-38A8-7201-57507DE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881D-FC6B-7E38-278F-0F0C8F63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1F43-E7A2-92AA-FE12-444F2956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4F8E-126C-687F-35FD-05D53794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958B-B1C5-65A6-1E80-21C12C6C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38B5-2408-2830-17EA-5846A0BA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233B-589E-3274-40CD-0E6A8681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0BFA-C5A5-4909-817A-AC22F87F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1030-BD64-7644-5A16-F15F16B2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496A-EF92-F7CD-0667-1501D781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A100-D311-7347-2658-112DEA06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D9D53-D69D-B8E7-BB2D-5B5AF9F4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D66-7CD8-55FB-0E90-71D8B509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E4107-08EE-DDC3-ECB3-90A155C98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25D5B-8958-14D6-7B64-0B09DA78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095F-2FFB-D3C0-C1D9-3DA4EAC0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41BEE-44BF-5B65-AAB3-A2DB4ED5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79BF5-77B8-E6FF-5B9B-503F7CD5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B2F2-E39D-C258-2F28-96BC2C70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77EB6-1B53-2248-CBDB-8DB9F6AAB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70373-C842-04E9-AB0A-83E42DA2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36F60-3234-3BE9-37EB-F4E1EB3B8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2450-4EE4-E349-86D9-FDD9FE33E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D2C9C-B14A-7ED1-55E6-207E85EA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83D55-4BD0-D533-E3D8-B97A737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93DFB-EF3F-8186-E5F0-607D053F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5BBE-35CB-16DE-D281-9160F820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4E6DB-ED11-763B-5D25-B157BC9C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91725-C9CC-9D80-15BC-9C916040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3B519-EADD-D900-676A-69BCDFCC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0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A6C88-F8CE-8C4D-113C-50455924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1EB18-CF63-10F1-39AF-DF78CDC1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A479-6143-4BDC-9CD0-F7529D69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21D7-EFF0-7D8C-204F-C4E960B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F8BC-1989-CB30-23E4-07AC314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6939F-75AA-1B33-BA85-B434DC2CC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3437F-029C-3F60-7A67-F6E9C841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848EE-091C-6A84-1F81-3CFD7E0A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3582-E097-FEC2-3A0F-3722D68B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8957-D59B-073B-0D05-06F270D8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958A7-7289-8BD7-D999-6C453EC05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C92E8-1C86-125E-8269-995AE797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40C7-4C2F-43E0-42E1-249A8C56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03713-3815-5E41-B01F-5C32DCB8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ABA4-E775-1363-43AD-7D75F667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3CE6A-E939-B1C3-3BCD-7788E944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EE9E4-27D2-1181-FBBE-B483624A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0539D-D5D5-5557-FC21-E64BC08B4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7539B-EDDD-ED42-98BA-58E47FBF0872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CF8DC-EB09-3CC6-E7C8-6D3FE8223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3C4A-F411-FC95-B74E-BDC3A059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B6B1B-844B-904B-84C1-A3D5154B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7E3035-44CF-A220-E652-38ADA1C6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372"/>
            <a:ext cx="4686300" cy="398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E28DE-4D90-2B9E-2E6C-0AE3C712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94" y="763372"/>
            <a:ext cx="4635500" cy="340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A8780-7DE9-706F-D38A-A0D2BB528963}"/>
              </a:ext>
            </a:extLst>
          </p:cNvPr>
          <p:cNvSpPr txBox="1"/>
          <p:nvPr/>
        </p:nvSpPr>
        <p:spPr>
          <a:xfrm>
            <a:off x="284205" y="185352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WPI_Airlines_Booking_T1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27210C-6F8A-E30F-1375-39EE26208EFB}"/>
              </a:ext>
            </a:extLst>
          </p:cNvPr>
          <p:cNvSpPr/>
          <p:nvPr/>
        </p:nvSpPr>
        <p:spPr>
          <a:xfrm>
            <a:off x="578069" y="4959860"/>
            <a:ext cx="1555532" cy="4519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F2C606-437C-D05B-40F6-DB144BFD3F8B}"/>
              </a:ext>
            </a:extLst>
          </p:cNvPr>
          <p:cNvSpPr/>
          <p:nvPr/>
        </p:nvSpPr>
        <p:spPr>
          <a:xfrm>
            <a:off x="5318234" y="4338727"/>
            <a:ext cx="1555532" cy="4519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7235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2009A2-A3A1-8EDC-F846-BC3F5BE2BC1C}"/>
              </a:ext>
            </a:extLst>
          </p:cNvPr>
          <p:cNvSpPr txBox="1"/>
          <p:nvPr/>
        </p:nvSpPr>
        <p:spPr>
          <a:xfrm>
            <a:off x="1545021" y="1061545"/>
            <a:ext cx="94822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SOW with comments to help the RAD: Rod (1.1, 1.2, 1.3) Skyler (2.), Jac and Rod (3.0) </a:t>
            </a:r>
          </a:p>
          <a:p>
            <a:pPr marL="342900" indent="-342900">
              <a:buAutoNum type="arabicPeriod"/>
            </a:pPr>
            <a:r>
              <a:rPr lang="en-US" dirty="0"/>
              <a:t>Saturday Jac and Rod to meet at 7 PM</a:t>
            </a:r>
          </a:p>
          <a:p>
            <a:pPr marL="342900" indent="-342900">
              <a:buAutoNum type="arabicPeriod"/>
            </a:pPr>
            <a:r>
              <a:rPr lang="en-US" dirty="0"/>
              <a:t>Sunday 7 PM to make one doc, please bring in your work ready.</a:t>
            </a:r>
          </a:p>
          <a:p>
            <a:pPr marL="342900" indent="-342900">
              <a:buAutoNum type="arabicPeriod"/>
            </a:pPr>
            <a:r>
              <a:rPr lang="en-US" dirty="0"/>
              <a:t>Jac to check how to seats, price, Lat, and Long (with Skyler)</a:t>
            </a:r>
          </a:p>
          <a:p>
            <a:pPr marL="342900" indent="-342900">
              <a:buAutoNum type="arabicPeriod"/>
            </a:pPr>
            <a:r>
              <a:rPr lang="en-US" dirty="0"/>
              <a:t>Skyler to start the MySQL Model (Jac and Rod to Assist)</a:t>
            </a:r>
          </a:p>
          <a:p>
            <a:pPr marL="342900" indent="-342900">
              <a:buAutoNum type="arabicPeriod"/>
            </a:pPr>
            <a:r>
              <a:rPr lang="en-US" dirty="0"/>
              <a:t>Jac to check AWS, try to deploy: Hello!</a:t>
            </a:r>
          </a:p>
          <a:p>
            <a:pPr marL="342900" indent="-342900">
              <a:buAutoNum type="arabicPeriod"/>
            </a:pPr>
            <a:r>
              <a:rPr lang="en-US" dirty="0"/>
              <a:t>Jira will be the source for project and speed charts</a:t>
            </a:r>
          </a:p>
          <a:p>
            <a:pPr marL="342900" indent="-342900">
              <a:buAutoNum type="arabicPeriod"/>
            </a:pPr>
            <a:r>
              <a:rPr lang="en-US" dirty="0"/>
              <a:t>The next meeting is on Tuesday</a:t>
            </a:r>
          </a:p>
        </p:txBody>
      </p:sp>
    </p:spTree>
    <p:extLst>
      <p:ext uri="{BB962C8B-B14F-4D97-AF65-F5344CB8AC3E}">
        <p14:creationId xmlns:p14="http://schemas.microsoft.com/office/powerpoint/2010/main" val="248835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Arguello Serrano</dc:creator>
  <cp:lastModifiedBy>Rodrigo Arguello Serrano</cp:lastModifiedBy>
  <cp:revision>3</cp:revision>
  <dcterms:created xsi:type="dcterms:W3CDTF">2024-02-08T23:33:00Z</dcterms:created>
  <dcterms:modified xsi:type="dcterms:W3CDTF">2024-02-09T00:45:05Z</dcterms:modified>
</cp:coreProperties>
</file>