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" initials="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4CDAB"/>
    <a:srgbClr val="610345"/>
    <a:srgbClr val="448AD7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1T18:50:58.282" idx="2">
    <p:pos x="1655" y="1539"/>
    <p:text>UI can be manual input. or RestAP Request</p:text>
  </p:cm>
  <p:cm authorId="1" dt="2023-05-21T18:52:17.877" idx="3">
    <p:pos x="2562" y="1516"/>
    <p:text>Console can be a simple output or data streaming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D0AC-FA86-4DFB-BEC0-8C66452007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6529-F91C-4062-92DB-4770D55D4F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4.svg"/><Relationship Id="rId7" Type="http://schemas.openxmlformats.org/officeDocument/2006/relationships/image" Target="../media/image7.png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7" Type="http://schemas.openxmlformats.org/officeDocument/2006/relationships/comments" Target="../comments/comment1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22.png"/><Relationship Id="rId34" Type="http://schemas.openxmlformats.org/officeDocument/2006/relationships/image" Target="../media/image21.png"/><Relationship Id="rId33" Type="http://schemas.openxmlformats.org/officeDocument/2006/relationships/image" Target="../media/image20.png"/><Relationship Id="rId32" Type="http://schemas.openxmlformats.org/officeDocument/2006/relationships/image" Target="../media/image16.svg"/><Relationship Id="rId31" Type="http://schemas.openxmlformats.org/officeDocument/2006/relationships/image" Target="../media/image19.png"/><Relationship Id="rId30" Type="http://schemas.openxmlformats.org/officeDocument/2006/relationships/image" Target="../media/image15.svg"/><Relationship Id="rId3" Type="http://schemas.openxmlformats.org/officeDocument/2006/relationships/image" Target="../media/image5.png"/><Relationship Id="rId29" Type="http://schemas.openxmlformats.org/officeDocument/2006/relationships/image" Target="../media/image18.png"/><Relationship Id="rId28" Type="http://schemas.openxmlformats.org/officeDocument/2006/relationships/image" Target="../media/image14.svg"/><Relationship Id="rId27" Type="http://schemas.openxmlformats.org/officeDocument/2006/relationships/image" Target="../media/image17.png"/><Relationship Id="rId26" Type="http://schemas.openxmlformats.org/officeDocument/2006/relationships/image" Target="../media/image13.svg"/><Relationship Id="rId25" Type="http://schemas.openxmlformats.org/officeDocument/2006/relationships/image" Target="../media/image16.png"/><Relationship Id="rId24" Type="http://schemas.openxmlformats.org/officeDocument/2006/relationships/image" Target="../media/image12.svg"/><Relationship Id="rId23" Type="http://schemas.openxmlformats.org/officeDocument/2006/relationships/image" Target="../media/image15.png"/><Relationship Id="rId22" Type="http://schemas.openxmlformats.org/officeDocument/2006/relationships/image" Target="../media/image11.svg"/><Relationship Id="rId21" Type="http://schemas.openxmlformats.org/officeDocument/2006/relationships/image" Target="../media/image14.png"/><Relationship Id="rId20" Type="http://schemas.openxmlformats.org/officeDocument/2006/relationships/image" Target="../media/image10.svg"/><Relationship Id="rId2" Type="http://schemas.openxmlformats.org/officeDocument/2006/relationships/image" Target="../media/image1.svg"/><Relationship Id="rId19" Type="http://schemas.openxmlformats.org/officeDocument/2006/relationships/image" Target="../media/image13.png"/><Relationship Id="rId18" Type="http://schemas.openxmlformats.org/officeDocument/2006/relationships/image" Target="../media/image9.svg"/><Relationship Id="rId17" Type="http://schemas.openxmlformats.org/officeDocument/2006/relationships/image" Target="../media/image12.png"/><Relationship Id="rId16" Type="http://schemas.openxmlformats.org/officeDocument/2006/relationships/image" Target="../media/image8.svg"/><Relationship Id="rId15" Type="http://schemas.openxmlformats.org/officeDocument/2006/relationships/image" Target="../media/image11.png"/><Relationship Id="rId14" Type="http://schemas.openxmlformats.org/officeDocument/2006/relationships/image" Target="../media/image7.svg"/><Relationship Id="rId13" Type="http://schemas.openxmlformats.org/officeDocument/2006/relationships/image" Target="../media/image10.png"/><Relationship Id="rId12" Type="http://schemas.openxmlformats.org/officeDocument/2006/relationships/image" Target="../media/image6.svg"/><Relationship Id="rId11" Type="http://schemas.openxmlformats.org/officeDocument/2006/relationships/image" Target="../media/image9.png"/><Relationship Id="rId10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8640" y="264389"/>
            <a:ext cx="3017520" cy="172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User/Entry Console (Input)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Elevator Call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Floor Selection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Buttons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Emergency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746089" y="245077"/>
            <a:ext cx="2890065" cy="172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Console (Output)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Direction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Status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  <a:p>
            <a:endParaRPr lang="en-US" sz="1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57170" y="4086917"/>
            <a:ext cx="3017520" cy="825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 Interface </a:t>
            </a:r>
            <a:r>
              <a:rPr lang="en-US" sz="1400" dirty="0">
                <a:solidFill>
                  <a:schemeClr val="bg1"/>
                </a:solidFill>
                <a:effectLst/>
              </a:rPr>
              <a:t>(sensor, Telemetric)</a:t>
            </a: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Simulate Elevator Position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Simulation + Hardware Integration</a:t>
            </a:r>
            <a:endParaRPr lang="en-US" sz="1200" b="1" dirty="0">
              <a:solidFill>
                <a:srgbClr val="FFFF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22980" y="2490771"/>
            <a:ext cx="1485900" cy="82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Controller</a:t>
            </a:r>
            <a:endParaRPr lang="en-US" sz="1800" dirty="0"/>
          </a:p>
          <a:p>
            <a:pPr algn="ctr"/>
            <a:r>
              <a:rPr lang="en-US" sz="1800" dirty="0"/>
              <a:t>Controller</a:t>
            </a:r>
            <a:endParaRPr lang="en-US" sz="1800" dirty="0"/>
          </a:p>
          <a:p>
            <a:pPr algn="ctr"/>
            <a:r>
              <a:rPr lang="en-US" sz="1800" dirty="0"/>
              <a:t>Business Logic </a:t>
            </a:r>
            <a:endParaRPr lang="en-US" sz="1800" dirty="0"/>
          </a:p>
          <a:p>
            <a:pPr algn="ctr"/>
            <a:r>
              <a:rPr lang="en-US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6238" y="1796209"/>
            <a:ext cx="4691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Read DB to read parameters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Monitors Sensor Interface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Update Elevator Location </a:t>
            </a:r>
            <a:r>
              <a:rPr lang="en-US" dirty="0">
                <a:sym typeface="Wingdings" panose="05000000000000000000" pitchFamily="2" charset="2"/>
              </a:rPr>
              <a:t> Display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Get request from  User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Emergencies response  User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Sequences of Operation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Shutdown </a:t>
            </a:r>
            <a:endParaRPr lang="en-US" dirty="0"/>
          </a:p>
        </p:txBody>
      </p:sp>
      <p:sp>
        <p:nvSpPr>
          <p:cNvPr id="9" name="Cylinder 8"/>
          <p:cNvSpPr/>
          <p:nvPr/>
        </p:nvSpPr>
        <p:spPr>
          <a:xfrm>
            <a:off x="51165" y="2002968"/>
            <a:ext cx="1197599" cy="1964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 + H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Config Sequence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Logging of 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Timing and position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057400" y="1990295"/>
            <a:ext cx="251460" cy="500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4760" y="1990295"/>
            <a:ext cx="0" cy="413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2"/>
          </p:cNvCxnSpPr>
          <p:nvPr/>
        </p:nvCxnSpPr>
        <p:spPr>
          <a:xfrm flipV="1">
            <a:off x="2465930" y="3316308"/>
            <a:ext cx="0" cy="7706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4"/>
          </p:cNvCxnSpPr>
          <p:nvPr/>
        </p:nvCxnSpPr>
        <p:spPr>
          <a:xfrm flipH="1">
            <a:off x="1248764" y="2985395"/>
            <a:ext cx="3885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91391" y="2771082"/>
            <a:ext cx="431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58601" y="337848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3903160" y="2463141"/>
            <a:ext cx="1180238" cy="61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Engine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2"/>
            <a:endCxn id="29" idx="0"/>
          </p:cNvCxnSpPr>
          <p:nvPr/>
        </p:nvCxnSpPr>
        <p:spPr>
          <a:xfrm>
            <a:off x="2057400" y="1990295"/>
            <a:ext cx="2435879" cy="47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2465930" y="3094050"/>
            <a:ext cx="1911446" cy="992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1"/>
            <a:endCxn id="7" idx="3"/>
          </p:cNvCxnSpPr>
          <p:nvPr/>
        </p:nvCxnSpPr>
        <p:spPr>
          <a:xfrm flipH="1">
            <a:off x="3208880" y="2771083"/>
            <a:ext cx="694280" cy="132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91282" y="2468050"/>
            <a:ext cx="944877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3"/>
            <a:endCxn id="39" idx="1"/>
          </p:cNvCxnSpPr>
          <p:nvPr/>
        </p:nvCxnSpPr>
        <p:spPr>
          <a:xfrm>
            <a:off x="5083398" y="2771083"/>
            <a:ext cx="607884" cy="22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83830" y="350643"/>
            <a:ext cx="1931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Elevator</a:t>
            </a:r>
            <a:endParaRPr lang="en-US" sz="40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494" y="5031552"/>
            <a:ext cx="2886478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8640" y="544953"/>
            <a:ext cx="3017520" cy="144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User/Entry Console (Input)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Elevator Call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Floor Selection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Buttons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Emergency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746090" y="525641"/>
            <a:ext cx="2883310" cy="144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Console (Output)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Direction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Status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  <a:p>
            <a:endParaRPr lang="en-US" sz="1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57170" y="4086917"/>
            <a:ext cx="3017520" cy="825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</a:rPr>
              <a:t>Vehicle Position (sensor, Telemetric)</a:t>
            </a:r>
            <a:endParaRPr lang="en-US" sz="105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Simulate Elevator Position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Simulation + Hardware Integration</a:t>
            </a:r>
            <a:endParaRPr lang="en-US" sz="1200" b="1" dirty="0">
              <a:solidFill>
                <a:srgbClr val="FFFF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22980" y="2490772"/>
            <a:ext cx="148590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  <a:endParaRPr lang="en-US" sz="1600" dirty="0"/>
          </a:p>
          <a:p>
            <a:pPr algn="ctr"/>
            <a:r>
              <a:rPr lang="en-US" sz="1600" dirty="0"/>
              <a:t>Business Logic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75681" y="1405519"/>
            <a:ext cx="50034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Read the Configuration database to get timing data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/>
              <a:t>Get the selected wash options from the Entry console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/>
              <a:t>Start the washing process when user presses the Start button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/>
              <a:t>Get vehicle position data and execute the wash function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/>
              <a:t>Update the Wash Display console</a:t>
            </a:r>
            <a:endParaRPr lang="en-US" sz="1400" dirty="0"/>
          </a:p>
        </p:txBody>
      </p:sp>
      <p:sp>
        <p:nvSpPr>
          <p:cNvPr id="9" name="Cylinder 8"/>
          <p:cNvSpPr/>
          <p:nvPr/>
        </p:nvSpPr>
        <p:spPr>
          <a:xfrm>
            <a:off x="25010" y="2047930"/>
            <a:ext cx="1197599" cy="1537193"/>
          </a:xfrm>
          <a:prstGeom prst="can">
            <a:avLst>
              <a:gd name="adj" fmla="val 42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 + H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Config Sequence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057400" y="1990295"/>
            <a:ext cx="251460" cy="500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4760" y="1990295"/>
            <a:ext cx="0" cy="413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2"/>
          </p:cNvCxnSpPr>
          <p:nvPr/>
        </p:nvCxnSpPr>
        <p:spPr>
          <a:xfrm flipV="1">
            <a:off x="2465930" y="3142282"/>
            <a:ext cx="0" cy="944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4"/>
          </p:cNvCxnSpPr>
          <p:nvPr/>
        </p:nvCxnSpPr>
        <p:spPr>
          <a:xfrm flipH="1">
            <a:off x="1222609" y="2816527"/>
            <a:ext cx="5003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91391" y="3014940"/>
            <a:ext cx="431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0039" y="30940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3903160" y="2463141"/>
            <a:ext cx="1180238" cy="61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Engine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2"/>
            <a:endCxn id="29" idx="0"/>
          </p:cNvCxnSpPr>
          <p:nvPr/>
        </p:nvCxnSpPr>
        <p:spPr>
          <a:xfrm>
            <a:off x="2057400" y="1990295"/>
            <a:ext cx="2435879" cy="47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2465930" y="3094050"/>
            <a:ext cx="1911446" cy="992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1"/>
            <a:endCxn id="7" idx="3"/>
          </p:cNvCxnSpPr>
          <p:nvPr/>
        </p:nvCxnSpPr>
        <p:spPr>
          <a:xfrm flipH="1">
            <a:off x="3208880" y="2771083"/>
            <a:ext cx="694280" cy="454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91282" y="2468050"/>
            <a:ext cx="944877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3"/>
            <a:endCxn id="39" idx="1"/>
          </p:cNvCxnSpPr>
          <p:nvPr/>
        </p:nvCxnSpPr>
        <p:spPr>
          <a:xfrm>
            <a:off x="5083398" y="2771083"/>
            <a:ext cx="607884" cy="22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8160" y="350643"/>
            <a:ext cx="2187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Car Wash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06" y="5079784"/>
            <a:ext cx="6061265" cy="1371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8640" y="544953"/>
            <a:ext cx="3017520" cy="144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Console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Elevator Call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Floor Selection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Buttons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Emergency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746090" y="525641"/>
            <a:ext cx="2883310" cy="144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Console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Direction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Door Status</a:t>
            </a:r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Simulation + Hardware Integration</a:t>
            </a:r>
            <a:endParaRPr lang="en-US" sz="1400" b="1" dirty="0">
              <a:solidFill>
                <a:srgbClr val="FFFF00"/>
              </a:solidFill>
            </a:endParaRPr>
          </a:p>
          <a:p>
            <a:endParaRPr lang="en-US" sz="1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57170" y="4086917"/>
            <a:ext cx="3017520" cy="825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 Interface </a:t>
            </a:r>
            <a:r>
              <a:rPr lang="en-US" sz="1400" dirty="0">
                <a:solidFill>
                  <a:schemeClr val="bg1"/>
                </a:solidFill>
                <a:effectLst/>
              </a:rPr>
              <a:t>(Sensor, Telemetric)</a:t>
            </a: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Simulate Elevator Position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Simulation + Hardware Integration</a:t>
            </a:r>
            <a:endParaRPr lang="en-US" sz="1200" b="1" dirty="0">
              <a:solidFill>
                <a:srgbClr val="FFFF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22980" y="2490772"/>
            <a:ext cx="148590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  <a:endParaRPr lang="en-US" sz="1600" dirty="0"/>
          </a:p>
          <a:p>
            <a:pPr algn="ctr"/>
            <a:r>
              <a:rPr lang="en-US" sz="1600" dirty="0"/>
              <a:t>Business Logic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46238" y="1796209"/>
            <a:ext cx="4691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Read DB to read parameters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Monitors Sensor Interface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Update Elevator Location </a:t>
            </a:r>
            <a:r>
              <a:rPr lang="en-US" dirty="0">
                <a:sym typeface="Wingdings" panose="05000000000000000000" pitchFamily="2" charset="2"/>
              </a:rPr>
              <a:t> Display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Get request from  User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Emergencies response  User Console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Sequences of Operation: transactions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Shutdown </a:t>
            </a:r>
            <a:endParaRPr lang="en-US" dirty="0"/>
          </a:p>
        </p:txBody>
      </p:sp>
      <p:sp>
        <p:nvSpPr>
          <p:cNvPr id="9" name="Cylinder 8"/>
          <p:cNvSpPr/>
          <p:nvPr/>
        </p:nvSpPr>
        <p:spPr>
          <a:xfrm>
            <a:off x="51165" y="2002969"/>
            <a:ext cx="1197599" cy="1617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S + H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057400" y="1990295"/>
            <a:ext cx="251460" cy="500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4760" y="1990295"/>
            <a:ext cx="0" cy="413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2"/>
          </p:cNvCxnSpPr>
          <p:nvPr/>
        </p:nvCxnSpPr>
        <p:spPr>
          <a:xfrm flipV="1">
            <a:off x="2465930" y="3142282"/>
            <a:ext cx="0" cy="944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4"/>
          </p:cNvCxnSpPr>
          <p:nvPr/>
        </p:nvCxnSpPr>
        <p:spPr>
          <a:xfrm flipH="1" flipV="1">
            <a:off x="1248764" y="2811872"/>
            <a:ext cx="474216" cy="4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91391" y="3014940"/>
            <a:ext cx="431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0039" y="30940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3903160" y="2463141"/>
            <a:ext cx="1180238" cy="61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Engine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2"/>
            <a:endCxn id="29" idx="0"/>
          </p:cNvCxnSpPr>
          <p:nvPr/>
        </p:nvCxnSpPr>
        <p:spPr>
          <a:xfrm>
            <a:off x="2057400" y="1990295"/>
            <a:ext cx="2435879" cy="47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2465930" y="3094050"/>
            <a:ext cx="1911446" cy="992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1"/>
            <a:endCxn id="7" idx="3"/>
          </p:cNvCxnSpPr>
          <p:nvPr/>
        </p:nvCxnSpPr>
        <p:spPr>
          <a:xfrm flipH="1">
            <a:off x="3208880" y="2771083"/>
            <a:ext cx="694280" cy="454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91282" y="2468050"/>
            <a:ext cx="944877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3"/>
            <a:endCxn id="39" idx="1"/>
          </p:cNvCxnSpPr>
          <p:nvPr/>
        </p:nvCxnSpPr>
        <p:spPr>
          <a:xfrm>
            <a:off x="5083398" y="2771083"/>
            <a:ext cx="607884" cy="22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83830" y="350643"/>
            <a:ext cx="11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ATM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70" y="5106998"/>
            <a:ext cx="3381847" cy="152421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821905" y="5354053"/>
            <a:ext cx="0" cy="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V="1">
            <a:off x="2465930" y="2002969"/>
            <a:ext cx="2027349" cy="487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2041"/>
            <a:ext cx="10515600" cy="1325563"/>
          </a:xfrm>
        </p:spPr>
        <p:txBody>
          <a:bodyPr/>
          <a:lstStyle/>
          <a:p>
            <a:r>
              <a:rPr lang="en-US" dirty="0"/>
              <a:t>Messaging Architecture</a:t>
            </a:r>
            <a:endParaRPr lang="en-US" dirty="0"/>
          </a:p>
        </p:txBody>
      </p:sp>
      <p:pic>
        <p:nvPicPr>
          <p:cNvPr id="5" name="Graphic 4" descr="Single gea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54570" y="1552938"/>
            <a:ext cx="914400" cy="914400"/>
          </a:xfrm>
          <a:prstGeom prst="rect">
            <a:avLst/>
          </a:prstGeom>
        </p:spPr>
      </p:pic>
      <p:pic>
        <p:nvPicPr>
          <p:cNvPr id="7" name="Graphic 6" descr="Gears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528" y="2997978"/>
            <a:ext cx="1093006" cy="1093006"/>
          </a:xfrm>
          <a:prstGeom prst="rect">
            <a:avLst/>
          </a:prstGeom>
        </p:spPr>
      </p:pic>
      <p:pic>
        <p:nvPicPr>
          <p:cNvPr id="9" name="Graphic 8" descr="User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1130" y="5588610"/>
            <a:ext cx="914400" cy="914400"/>
          </a:xfrm>
          <a:prstGeom prst="rect">
            <a:avLst/>
          </a:prstGeom>
        </p:spPr>
      </p:pic>
      <p:pic>
        <p:nvPicPr>
          <p:cNvPr id="11" name="Graphic 10" descr="Play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460" y="4706688"/>
            <a:ext cx="663741" cy="663741"/>
          </a:xfrm>
          <a:prstGeom prst="rect">
            <a:avLst/>
          </a:prstGeom>
        </p:spPr>
      </p:pic>
      <p:pic>
        <p:nvPicPr>
          <p:cNvPr id="12" name="Graphic 11" descr="Single gear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4694" y="1557736"/>
            <a:ext cx="914400" cy="914400"/>
          </a:xfrm>
          <a:prstGeom prst="rect">
            <a:avLst/>
          </a:prstGeom>
        </p:spPr>
      </p:pic>
      <p:pic>
        <p:nvPicPr>
          <p:cNvPr id="13" name="Graphic 12" descr="Single gear with solid fill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61166" y="1512886"/>
            <a:ext cx="9144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2349" y="2426780"/>
            <a:ext cx="598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UI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15978" y="2390631"/>
            <a:ext cx="935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Console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7839" y="2390636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 Interface</a:t>
            </a:r>
            <a:endParaRPr lang="en-US" b="1" dirty="0"/>
          </a:p>
        </p:txBody>
      </p:sp>
      <p:pic>
        <p:nvPicPr>
          <p:cNvPr id="17" name="Graphic 16" descr="Single gear with solid fill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61661" y="1573712"/>
            <a:ext cx="914400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589951" y="2440717"/>
            <a:ext cx="1524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Embedded DB</a:t>
            </a:r>
            <a:endParaRPr lang="en-US" b="1" dirty="0"/>
          </a:p>
        </p:txBody>
      </p:sp>
      <p:pic>
        <p:nvPicPr>
          <p:cNvPr id="19" name="Graphic 18" descr="Single gear with solid fill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13279" y="1541044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96585" y="2452069"/>
            <a:ext cx="1346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 Engine</a:t>
            </a:r>
            <a:endParaRPr lang="en-US" b="1" dirty="0"/>
          </a:p>
        </p:txBody>
      </p:sp>
      <p:pic>
        <p:nvPicPr>
          <p:cNvPr id="21" name="Graphic 20" descr="Single gear with solid fill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45330" y="1563566"/>
            <a:ext cx="9144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3385" y="2452073"/>
            <a:ext cx="908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Logging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44954" y="4853043"/>
            <a:ext cx="215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Interface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14836" y="4036316"/>
            <a:ext cx="20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Distributor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2346" y="1834349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Actors</a:t>
            </a:r>
            <a:endParaRPr lang="en-US" dirty="0"/>
          </a:p>
          <a:p>
            <a:r>
              <a:rPr lang="en-US" dirty="0"/>
              <a:t>(Childs)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60670" y="2894931"/>
            <a:ext cx="761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90569" y="4607284"/>
            <a:ext cx="761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54244" y="5503972"/>
            <a:ext cx="761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9989" y="3114896"/>
            <a:ext cx="118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Actor</a:t>
            </a:r>
            <a:endParaRPr lang="en-US" dirty="0"/>
          </a:p>
          <a:p>
            <a:r>
              <a:rPr lang="en-US" dirty="0"/>
              <a:t>(Parent)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6904" y="4788501"/>
            <a:ext cx="18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Layer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4381" y="5950305"/>
            <a:ext cx="26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Controller/Business-Logic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59787" y="5918973"/>
            <a:ext cx="1609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37" name="Graphic 36" descr="Single gear with solid fill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33117" y="599865"/>
            <a:ext cx="914400" cy="914400"/>
          </a:xfrm>
          <a:prstGeom prst="rect">
            <a:avLst/>
          </a:prstGeom>
        </p:spPr>
      </p:pic>
      <p:pic>
        <p:nvPicPr>
          <p:cNvPr id="38" name="Graphic 37" descr="Single gear with solid fill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99988" y="627512"/>
            <a:ext cx="914400" cy="914400"/>
          </a:xfrm>
          <a:prstGeom prst="rect">
            <a:avLst/>
          </a:prstGeom>
        </p:spPr>
      </p:pic>
      <p:pic>
        <p:nvPicPr>
          <p:cNvPr id="39" name="Graphic 38" descr="Single gear with solid fill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92233" y="663137"/>
            <a:ext cx="914400" cy="9144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2290569" y="579814"/>
            <a:ext cx="761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3721" y="734982"/>
            <a:ext cx="208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Nested Actors</a:t>
            </a:r>
            <a:endParaRPr lang="en-US" dirty="0"/>
          </a:p>
          <a:p>
            <a:r>
              <a:rPr lang="en-US" dirty="0"/>
              <a:t>(Childs)</a:t>
            </a:r>
            <a:endParaRPr lang="en-US" dirty="0"/>
          </a:p>
        </p:txBody>
      </p:sp>
      <p:pic>
        <p:nvPicPr>
          <p:cNvPr id="43" name="Graphic 42" descr="Email with solid fill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8522" y="5473357"/>
            <a:ext cx="679156" cy="679156"/>
          </a:xfrm>
          <a:prstGeom prst="rect">
            <a:avLst/>
          </a:prstGeom>
        </p:spPr>
      </p:pic>
      <p:pic>
        <p:nvPicPr>
          <p:cNvPr id="46" name="Graphic 45" descr="Email with solid fill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2908" y="1675253"/>
            <a:ext cx="679156" cy="679156"/>
          </a:xfrm>
          <a:prstGeom prst="rect">
            <a:avLst/>
          </a:prstGeom>
        </p:spPr>
      </p:pic>
      <p:pic>
        <p:nvPicPr>
          <p:cNvPr id="47" name="Graphic 46" descr="Email with solid fill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381227" y="1594991"/>
            <a:ext cx="531191" cy="53119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012756" y="6095946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Request</a:t>
            </a:r>
            <a:r>
              <a:rPr lang="en-US" dirty="0"/>
              <a:t> </a:t>
            </a:r>
            <a:endParaRPr lang="en-US" dirty="0"/>
          </a:p>
          <a:p>
            <a:r>
              <a:rPr lang="en-US" b="1" strike="sngStrike" dirty="0">
                <a:solidFill>
                  <a:srgbClr val="FF0000"/>
                </a:solidFill>
              </a:rPr>
              <a:t>Command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12688" y="622344"/>
            <a:ext cx="1194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Event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/>
              <a:t>Informing!</a:t>
            </a:r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1604147" y="2232447"/>
            <a:ext cx="10203" cy="3240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Email with solid fill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348755" y="5751024"/>
            <a:ext cx="531191" cy="53119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4588100" y="2425228"/>
            <a:ext cx="0" cy="30183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Checkmark with solid fill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06433" y="5932231"/>
            <a:ext cx="369332" cy="369332"/>
          </a:xfrm>
          <a:prstGeom prst="rect">
            <a:avLst/>
          </a:prstGeom>
        </p:spPr>
      </p:pic>
      <p:pic>
        <p:nvPicPr>
          <p:cNvPr id="64" name="Graphic 63" descr="No sign with solid fill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00539" y="6312435"/>
            <a:ext cx="480591" cy="48059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705674" y="885767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Scalability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88036" y="5702798"/>
            <a:ext cx="790685" cy="8002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33769" y="4713199"/>
            <a:ext cx="981212" cy="72400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163873" y="3380174"/>
            <a:ext cx="943107" cy="762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WPS Presentation</Application>
  <PresentationFormat>Widescreen</PresentationFormat>
  <Paragraphs>172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Messaging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Arguello-Serrano</dc:creator>
  <cp:lastModifiedBy>rodri</cp:lastModifiedBy>
  <cp:revision>16</cp:revision>
  <dcterms:created xsi:type="dcterms:W3CDTF">2023-05-12T15:51:00Z</dcterms:created>
  <dcterms:modified xsi:type="dcterms:W3CDTF">2023-05-22T01:52:29Z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2023-05-21T15:07:03Z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66972bca-d947-4faf-84f6-f0d19cc5ed37</vt:lpwstr>
  </property>
  <property fmtid="{D5CDD505-2E9C-101B-9397-08002B2CF9AE}" pid="8" name="MSIP_Label_52d06e56-1756-4005-87f1-1edc72dd4bdf_ContentBits">
    <vt:lpwstr>0</vt:lpwstr>
  </property>
  <property fmtid="{D5CDD505-2E9C-101B-9397-08002B2CF9AE}" pid="9" name="ICV">
    <vt:lpwstr>FA9708E12622434C8B4E83B270CD66F2</vt:lpwstr>
  </property>
  <property fmtid="{D5CDD505-2E9C-101B-9397-08002B2CF9AE}" pid="10" name="KSOProductBuildVer">
    <vt:lpwstr>1033-11.2.0.11537</vt:lpwstr>
  </property>
</Properties>
</file>