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s3.amazonaws.com/quandl-static-content/Documents/Quandl+-+Pandas,+SciPy,+NumPy+Cheat+Sheet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Python for data analysis: introduction to Pandas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PyLadies BCN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december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0" y="-967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SELECTING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0" y="187800"/>
            <a:ext cx="8920799" cy="49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By value</a:t>
            </a:r>
            <a:br>
              <a:rPr lang="es" sz="2500">
                <a:solidFill>
                  <a:schemeClr val="dk1"/>
                </a:solidFill>
              </a:rPr>
            </a:br>
            <a:r>
              <a:rPr lang="es" sz="2500">
                <a:solidFill>
                  <a:schemeClr val="dk1"/>
                </a:solidFill>
              </a:rPr>
              <a:t>	df.loc[df[“nombre”] == “Rodrigo de Rato Figaredo” 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df.loc[df["importe"] &gt;= 10000]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rato = df[df["nombre"].str.contains("Rato")]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FF0000"/>
                </a:solidFill>
              </a:rPr>
              <a:t>Are there missing values?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FF0000"/>
                </a:solidFill>
              </a:rPr>
              <a:t>df[df["actividad_completa"].str.contains("IBERIA", na=False)]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SORTING &amp; TRANSPOSING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df.sort(“importe”, ascending=False)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0" y="0"/>
            <a:ext cx="9144000" cy="499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MATH &amp; STATS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df.describe()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df[“importe”].max()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df[“importe”].min()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df[“importe”].mean()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df[“importe”].median()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df[“importe”].std()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df[“importe”].cumsum()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df[“importe”].sum()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GROUPBY == PIVOT TABLES / TABLAS DINÁMICAS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df[“importe”].groupby(df[“actividad”]).mean()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DATES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df.dtypes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df["fecha2"] = pd.to_datetime(df["fecha"])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df2 = df.sort("fecha2")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WRITE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df.to_csv('mynewcsv.csv', encoding='utf-8')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YOUR TURN!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>
                <a:solidFill>
                  <a:schemeClr val="dk1"/>
                </a:solidFill>
              </a:rPr>
              <a:t>How much did “El Corte Inglés” win?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>
                <a:solidFill>
                  <a:schemeClr val="dk1"/>
                </a:solidFill>
              </a:rPr>
              <a:t>eci = df.loc[df["actividad_completa"] == "EL CORTE INGLES"]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>
                <a:solidFill>
                  <a:schemeClr val="dk1"/>
                </a:solidFill>
              </a:rPr>
              <a:t>Who is the biggest spender?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>
                <a:solidFill>
                  <a:schemeClr val="dk1"/>
                </a:solidFill>
              </a:rPr>
              <a:t>Who paid for “Funerarias”?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>
                <a:solidFill>
                  <a:schemeClr val="dk1"/>
                </a:solidFill>
              </a:rPr>
              <a:t>….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896700" y="1120875"/>
            <a:ext cx="6796199" cy="337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400"/>
              <a:t>Cheat Sheet #1</a:t>
            </a:r>
          </a:p>
          <a:p>
            <a:pPr rtl="0">
              <a:spcBef>
                <a:spcPts val="0"/>
              </a:spcBef>
              <a:buNone/>
            </a:pPr>
            <a:r>
              <a:rPr lang="es" sz="2400" u="sng">
                <a:solidFill>
                  <a:schemeClr val="hlink"/>
                </a:solidFill>
                <a:hlinkClick r:id="rId3"/>
              </a:rPr>
              <a:t>https://drive.google.com/folderview?id=0ByIrJAE4KMTtaGhRcXkxNHhmY2M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s" sz="2400"/>
              <a:t>Cheat Sheet #2</a:t>
            </a:r>
          </a:p>
          <a:p>
            <a:pPr rtl="0">
              <a:spcBef>
                <a:spcPts val="0"/>
              </a:spcBef>
              <a:buNone/>
            </a:pPr>
            <a:r>
              <a:rPr lang="es" sz="2400" u="sng">
                <a:solidFill>
                  <a:schemeClr val="hlink"/>
                </a:solidFill>
                <a:hlinkClick r:id="rId4"/>
              </a:rPr>
              <a:t>https://s3.amazonaws.com/quandl-static-content/Documents/Quandl+-+Pandas,+SciPy,+NumPy+Cheat+Sheet.pdf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61693" l="8799" r="47161" t="27280"/>
          <a:stretch/>
        </p:blipFill>
        <p:spPr>
          <a:xfrm>
            <a:off x="165175" y="176975"/>
            <a:ext cx="4294726" cy="8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22674" l="28455" r="29888" t="29153"/>
          <a:stretch/>
        </p:blipFill>
        <p:spPr>
          <a:xfrm>
            <a:off x="4802075" y="977049"/>
            <a:ext cx="4223974" cy="390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b="42384" l="10667" r="37947" t="39723"/>
          <a:stretch/>
        </p:blipFill>
        <p:spPr>
          <a:xfrm>
            <a:off x="4855200" y="412975"/>
            <a:ext cx="4117724" cy="114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6">
            <a:alphaModFix/>
          </a:blip>
          <a:srcRect b="11395" l="8668" r="10770" t="28275"/>
          <a:stretch/>
        </p:blipFill>
        <p:spPr>
          <a:xfrm>
            <a:off x="235975" y="1560050"/>
            <a:ext cx="5179625" cy="31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14450" y="59000"/>
            <a:ext cx="90849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4800">
                <a:solidFill>
                  <a:schemeClr val="dk1"/>
                </a:solidFill>
              </a:rPr>
              <a:t>import pandas as pd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787350" y="3622200"/>
            <a:ext cx="4212000" cy="141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rPr b="1" lang="es">
                <a:highlight>
                  <a:srgbClr val="F7F7F7"/>
                </a:highlight>
              </a:rPr>
              <a:t>Problems?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s">
                <a:solidFill>
                  <a:srgbClr val="008000"/>
                </a:solidFill>
                <a:highlight>
                  <a:srgbClr val="F7F7F7"/>
                </a:highlight>
              </a:rPr>
              <a:t>import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b="1" lang="es">
                <a:solidFill>
                  <a:srgbClr val="0000FF"/>
                </a:solidFill>
                <a:highlight>
                  <a:srgbClr val="F7F7F7"/>
                </a:highlight>
              </a:rPr>
              <a:t>sys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br>
              <a:rPr lang="es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es">
                <a:solidFill>
                  <a:srgbClr val="008000"/>
                </a:solidFill>
                <a:highlight>
                  <a:srgbClr val="F7F7F7"/>
                </a:highlight>
              </a:rPr>
              <a:t>reload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</a:rPr>
              <a:t>(sys)</a:t>
            </a:r>
            <a:br>
              <a:rPr lang="es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es">
                <a:solidFill>
                  <a:srgbClr val="333333"/>
                </a:solidFill>
                <a:highlight>
                  <a:srgbClr val="F7F7F7"/>
                </a:highlight>
              </a:rPr>
              <a:t>sys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</a:rPr>
              <a:t>setdefaultencoding(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</a:rPr>
              <a:t>'utf8'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0"/>
            <a:ext cx="89433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READ INFO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From CSV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rgbClr val="CC0000"/>
                </a:solidFill>
              </a:rPr>
              <a:t>df = pd.read_csv(“tarjetas.csv”)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From Excel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pd.read_excel()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From JSON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pd.read_json()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0" y="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chemeClr val="dk1"/>
                </a:solidFill>
              </a:rPr>
              <a:t>STRUCTURE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19500"/>
            <a:ext cx="57340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0" y="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chemeClr val="dk1"/>
                </a:solidFill>
              </a:rPr>
              <a:t>STRUCTURE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0" y="1072700"/>
            <a:ext cx="8847975" cy="27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0" y="-542750"/>
            <a:ext cx="4707600" cy="47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START EXPLORING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df.index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df.columns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df.shape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df.head(10)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df.tail(20)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SELECTING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By column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df[“fecha”]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df[[“fecha”, “nombre”]].head()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	df.filter([“nombre”, “actividad”])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chemeClr val="dk1"/>
                </a:solidFill>
              </a:rPr>
              <a:t>SELECTING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By row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df.iloc[5000]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df.ix[5000]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chemeClr val="dk1"/>
                </a:solidFill>
              </a:rPr>
              <a:t>df.ix[5130:5135]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