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13.jpeg" ContentType="image/jpeg"/>
  <Override PartName="/ppt/media/image10.png" ContentType="image/png"/>
  <Override PartName="/ppt/media/image6.png" ContentType="image/png"/>
  <Override PartName="/ppt/media/image9.jpeg" ContentType="image/jpeg"/>
  <Override PartName="/ppt/media/image7.png" ContentType="image/png"/>
  <Override PartName="/ppt/media/image8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s-EC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s-EC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s-EC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s-EC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s-EC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s-EC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s-EC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s-EC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s-EC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s-EC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s-EC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s-EC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C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s-EC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s-EC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s-EC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s-EC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s-EC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s-EC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C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s-EC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s-EC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s-EC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s-EC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s-EC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s-EC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s-EC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s-EC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s-EC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s-EC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s-EC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s-EC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endParaRPr b="0" lang="es-EC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b="0" lang="es-EC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s-EC" sz="1200" spc="-1" strike="noStrike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</a:t>
            </a:r>
            <a:endParaRPr b="0" lang="es-EC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935FD70-66CB-49CA-9D29-436D1EF0C82D}" type="slidenum">
              <a:rPr b="0" lang="es-EC" sz="1200" spc="-1" strike="noStrike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&lt;número&gt;</a:t>
            </a:fld>
            <a:endParaRPr b="0" lang="es-EC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C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  <a:endParaRPr b="0" lang="es-EC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C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  <a:endParaRPr b="0" lang="es-EC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C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  <a:endParaRPr b="0" lang="es-EC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C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  <a:endParaRPr b="0" lang="es-EC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C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  <a:endParaRPr b="0" lang="es-EC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C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  <a:endParaRPr b="0" lang="es-EC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C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  <a:endParaRPr b="0" lang="es-EC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jpeg"/><Relationship Id="rId8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jpeg"/><Relationship Id="rId5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n 3" descr=""/>
          <p:cNvPicPr/>
          <p:nvPr/>
        </p:nvPicPr>
        <p:blipFill>
          <a:blip r:embed="rId1"/>
          <a:stretch/>
        </p:blipFill>
        <p:spPr>
          <a:xfrm>
            <a:off x="1433160" y="1057320"/>
            <a:ext cx="2523240" cy="2523240"/>
          </a:xfrm>
          <a:prstGeom prst="rect">
            <a:avLst/>
          </a:prstGeom>
          <a:ln>
            <a:noFill/>
          </a:ln>
        </p:spPr>
      </p:pic>
      <p:pic>
        <p:nvPicPr>
          <p:cNvPr id="40" name="Imagen 4" descr=""/>
          <p:cNvPicPr/>
          <p:nvPr/>
        </p:nvPicPr>
        <p:blipFill>
          <a:blip r:embed="rId2"/>
          <a:stretch/>
        </p:blipFill>
        <p:spPr>
          <a:xfrm>
            <a:off x="1334880" y="4902840"/>
            <a:ext cx="664200" cy="664200"/>
          </a:xfrm>
          <a:prstGeom prst="rect">
            <a:avLst/>
          </a:prstGeom>
          <a:ln>
            <a:noFill/>
          </a:ln>
        </p:spPr>
      </p:pic>
      <p:sp>
        <p:nvSpPr>
          <p:cNvPr id="41" name="CustomShape 1"/>
          <p:cNvSpPr/>
          <p:nvPr/>
        </p:nvSpPr>
        <p:spPr>
          <a:xfrm>
            <a:off x="1013040" y="3620520"/>
            <a:ext cx="46188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C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haroni"/>
                <a:ea typeface="Arial"/>
              </a:rPr>
              <a:t>Full Name Speaker</a:t>
            </a:r>
            <a:endParaRPr b="0" lang="es-EC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1248120" y="4313880"/>
            <a:ext cx="40849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C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Arial"/>
              </a:rPr>
              <a:t>Role / Developer/ …</a:t>
            </a:r>
            <a:endParaRPr b="0" lang="es-EC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2021760" y="5011920"/>
            <a:ext cx="3466080" cy="42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C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erlin Sans FB Demi"/>
                <a:ea typeface="Arial"/>
              </a:rPr>
              <a:t>Twitter speaker</a:t>
            </a:r>
            <a:endParaRPr b="0" lang="es-EC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4" name="Imagen 8" descr=""/>
          <p:cNvPicPr/>
          <p:nvPr/>
        </p:nvPicPr>
        <p:blipFill>
          <a:blip r:embed="rId3"/>
          <a:stretch/>
        </p:blipFill>
        <p:spPr>
          <a:xfrm>
            <a:off x="1421640" y="5576760"/>
            <a:ext cx="513000" cy="513000"/>
          </a:xfrm>
          <a:prstGeom prst="rect">
            <a:avLst/>
          </a:prstGeom>
          <a:ln>
            <a:noFill/>
          </a:ln>
        </p:spPr>
      </p:pic>
      <p:sp>
        <p:nvSpPr>
          <p:cNvPr id="45" name="CustomShape 4"/>
          <p:cNvSpPr/>
          <p:nvPr/>
        </p:nvSpPr>
        <p:spPr>
          <a:xfrm>
            <a:off x="2151720" y="5614920"/>
            <a:ext cx="5389560" cy="75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C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erlin Sans FB Demi"/>
                <a:ea typeface="Arial"/>
              </a:rPr>
              <a:t>Github/ gitlab / Another Social Network</a:t>
            </a:r>
            <a:endParaRPr b="0" lang="es-EC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5"/>
          <p:cNvSpPr/>
          <p:nvPr/>
        </p:nvSpPr>
        <p:spPr>
          <a:xfrm>
            <a:off x="6818040" y="1991520"/>
            <a:ext cx="5352840" cy="19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s-EC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haroni"/>
                <a:ea typeface="Arial"/>
              </a:rPr>
              <a:t>Title your </a:t>
            </a:r>
            <a:endParaRPr b="0" lang="es-EC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C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haroni"/>
                <a:ea typeface="Arial"/>
              </a:rPr>
              <a:t>presentation</a:t>
            </a:r>
            <a:endParaRPr b="0" lang="es-EC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6"/>
          <p:cNvSpPr/>
          <p:nvPr/>
        </p:nvSpPr>
        <p:spPr>
          <a:xfrm>
            <a:off x="0" y="6396120"/>
            <a:ext cx="12170880" cy="466920"/>
          </a:xfrm>
          <a:prstGeom prst="rect">
            <a:avLst/>
          </a:prstGeom>
          <a:solidFill>
            <a:srgbClr val="1424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8" name="Imagen 7" descr=""/>
          <p:cNvPicPr/>
          <p:nvPr/>
        </p:nvPicPr>
        <p:blipFill>
          <a:blip r:embed="rId4"/>
          <a:stretch/>
        </p:blipFill>
        <p:spPr>
          <a:xfrm>
            <a:off x="11126520" y="5907240"/>
            <a:ext cx="894960" cy="894960"/>
          </a:xfrm>
          <a:prstGeom prst="rect">
            <a:avLst/>
          </a:prstGeom>
          <a:ln>
            <a:noFill/>
          </a:ln>
        </p:spPr>
      </p:pic>
      <p:pic>
        <p:nvPicPr>
          <p:cNvPr id="49" name="Imagen 27" descr=""/>
          <p:cNvPicPr/>
          <p:nvPr/>
        </p:nvPicPr>
        <p:blipFill>
          <a:blip r:embed="rId5"/>
          <a:stretch/>
        </p:blipFill>
        <p:spPr>
          <a:xfrm rot="10800000">
            <a:off x="12189960" y="70200"/>
            <a:ext cx="12191760" cy="76320"/>
          </a:xfrm>
          <a:prstGeom prst="rect">
            <a:avLst/>
          </a:prstGeom>
          <a:ln>
            <a:noFill/>
          </a:ln>
        </p:spPr>
      </p:pic>
      <p:pic>
        <p:nvPicPr>
          <p:cNvPr id="50" name="Imagen 31" descr=""/>
          <p:cNvPicPr/>
          <p:nvPr/>
        </p:nvPicPr>
        <p:blipFill>
          <a:blip r:embed="rId6"/>
          <a:srcRect l="57187" t="0" r="0" b="0"/>
          <a:stretch/>
        </p:blipFill>
        <p:spPr>
          <a:xfrm rot="10800000">
            <a:off x="6690600" y="3699360"/>
            <a:ext cx="145440" cy="1474920"/>
          </a:xfrm>
          <a:prstGeom prst="rect">
            <a:avLst/>
          </a:prstGeom>
          <a:ln>
            <a:noFill/>
          </a:ln>
        </p:spPr>
      </p:pic>
      <p:pic>
        <p:nvPicPr>
          <p:cNvPr id="51" name="Imagen 32" descr=""/>
          <p:cNvPicPr/>
          <p:nvPr/>
        </p:nvPicPr>
        <p:blipFill>
          <a:blip r:embed="rId7"/>
          <a:stretch/>
        </p:blipFill>
        <p:spPr>
          <a:xfrm>
            <a:off x="28800" y="137880"/>
            <a:ext cx="1218960" cy="1211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1800" y="6400800"/>
            <a:ext cx="12170880" cy="461880"/>
          </a:xfrm>
          <a:prstGeom prst="rect">
            <a:avLst/>
          </a:prstGeom>
          <a:solidFill>
            <a:srgbClr val="1424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3" name="Imagen 7" descr=""/>
          <p:cNvPicPr/>
          <p:nvPr/>
        </p:nvPicPr>
        <p:blipFill>
          <a:blip r:embed="rId1"/>
          <a:stretch/>
        </p:blipFill>
        <p:spPr>
          <a:xfrm>
            <a:off x="11126520" y="5897160"/>
            <a:ext cx="894960" cy="894960"/>
          </a:xfrm>
          <a:prstGeom prst="rect">
            <a:avLst/>
          </a:prstGeom>
          <a:ln>
            <a:noFill/>
          </a:ln>
        </p:spPr>
      </p:pic>
      <p:sp>
        <p:nvSpPr>
          <p:cNvPr id="54" name="CustomShape 2"/>
          <p:cNvSpPr/>
          <p:nvPr/>
        </p:nvSpPr>
        <p:spPr>
          <a:xfrm>
            <a:off x="1972080" y="242280"/>
            <a:ext cx="9375480" cy="19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s-EC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haroni"/>
                <a:ea typeface="Arial"/>
              </a:rPr>
              <a:t>Topic Two…</a:t>
            </a:r>
            <a:endParaRPr b="0" lang="es-EC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5" name="Imagen 20" descr=""/>
          <p:cNvPicPr/>
          <p:nvPr/>
        </p:nvPicPr>
        <p:blipFill>
          <a:blip r:embed="rId2"/>
          <a:srcRect l="57187" t="0" r="0" b="0"/>
          <a:stretch/>
        </p:blipFill>
        <p:spPr>
          <a:xfrm rot="10800000">
            <a:off x="1907640" y="1095120"/>
            <a:ext cx="86040" cy="685440"/>
          </a:xfrm>
          <a:prstGeom prst="rect">
            <a:avLst/>
          </a:prstGeom>
          <a:ln>
            <a:noFill/>
          </a:ln>
        </p:spPr>
      </p:pic>
      <p:pic>
        <p:nvPicPr>
          <p:cNvPr id="56" name="Imagen 21" descr=""/>
          <p:cNvPicPr/>
          <p:nvPr/>
        </p:nvPicPr>
        <p:blipFill>
          <a:blip r:embed="rId3"/>
          <a:stretch/>
        </p:blipFill>
        <p:spPr>
          <a:xfrm rot="10800000">
            <a:off x="12189960" y="70200"/>
            <a:ext cx="12191760" cy="76320"/>
          </a:xfrm>
          <a:prstGeom prst="rect">
            <a:avLst/>
          </a:prstGeom>
          <a:ln>
            <a:noFill/>
          </a:ln>
        </p:spPr>
      </p:pic>
      <p:pic>
        <p:nvPicPr>
          <p:cNvPr id="57" name="Imagen 8" descr=""/>
          <p:cNvPicPr/>
          <p:nvPr/>
        </p:nvPicPr>
        <p:blipFill>
          <a:blip r:embed="rId4"/>
          <a:stretch/>
        </p:blipFill>
        <p:spPr>
          <a:xfrm>
            <a:off x="28800" y="137880"/>
            <a:ext cx="1218960" cy="1211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</TotalTime>
  <Application>LibreOffice/5.1.6.2$Linux_X86_64 LibreOffice_project/10m0$Build-2</Application>
  <Words>23</Words>
  <Paragraphs>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Mario Mingo M</dc:creator>
  <dc:description/>
  <dc:language>es-EC</dc:language>
  <cp:lastModifiedBy/>
  <dcterms:modified xsi:type="dcterms:W3CDTF">2019-03-06T11:33:28Z</dcterms:modified>
  <cp:revision>19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Panorámica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