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5" r:id="rId3"/>
    <p:sldId id="262" r:id="rId4"/>
    <p:sldId id="264" r:id="rId5"/>
    <p:sldId id="257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11EDA-9DDE-4F72-88BE-183138FAFD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20F083-9EEC-4A05-A0E8-28B0ED6CA944}">
      <dgm:prSet/>
      <dgm:spPr/>
      <dgm:t>
        <a:bodyPr/>
        <a:lstStyle/>
        <a:p>
          <a:r>
            <a:rPr lang="en-NL"/>
            <a:t>/ What is an API?</a:t>
          </a:r>
          <a:endParaRPr lang="en-US"/>
        </a:p>
      </dgm:t>
    </dgm:pt>
    <dgm:pt modelId="{EEA0A295-9848-40C5-93DA-0DB7A3CFE6F0}" type="parTrans" cxnId="{2D8D3DBD-D5CA-417C-A75C-F06CBEE94C4B}">
      <dgm:prSet/>
      <dgm:spPr/>
      <dgm:t>
        <a:bodyPr/>
        <a:lstStyle/>
        <a:p>
          <a:endParaRPr lang="en-US"/>
        </a:p>
      </dgm:t>
    </dgm:pt>
    <dgm:pt modelId="{A26EE329-B59D-4986-8C96-20116AEC4D87}" type="sibTrans" cxnId="{2D8D3DBD-D5CA-417C-A75C-F06CBEE94C4B}">
      <dgm:prSet/>
      <dgm:spPr/>
      <dgm:t>
        <a:bodyPr/>
        <a:lstStyle/>
        <a:p>
          <a:endParaRPr lang="en-US"/>
        </a:p>
      </dgm:t>
    </dgm:pt>
    <dgm:pt modelId="{708EDDB2-96DF-4F84-845C-A30EFDE91523}">
      <dgm:prSet/>
      <dgm:spPr/>
      <dgm:t>
        <a:bodyPr/>
        <a:lstStyle/>
        <a:p>
          <a:r>
            <a:rPr lang="en-NL"/>
            <a:t>/ What are CRUD operations?</a:t>
          </a:r>
          <a:endParaRPr lang="en-US"/>
        </a:p>
      </dgm:t>
    </dgm:pt>
    <dgm:pt modelId="{9ED3BF22-78BF-41F8-87F4-07689710D115}" type="parTrans" cxnId="{53BD9012-CBA9-48CE-A06E-F7025A8FB568}">
      <dgm:prSet/>
      <dgm:spPr/>
      <dgm:t>
        <a:bodyPr/>
        <a:lstStyle/>
        <a:p>
          <a:endParaRPr lang="en-US"/>
        </a:p>
      </dgm:t>
    </dgm:pt>
    <dgm:pt modelId="{779AC080-4E6B-426E-BFF0-E81C329F262A}" type="sibTrans" cxnId="{53BD9012-CBA9-48CE-A06E-F7025A8FB568}">
      <dgm:prSet/>
      <dgm:spPr/>
      <dgm:t>
        <a:bodyPr/>
        <a:lstStyle/>
        <a:p>
          <a:endParaRPr lang="en-US"/>
        </a:p>
      </dgm:t>
    </dgm:pt>
    <dgm:pt modelId="{F0BE319E-ADFF-4CB8-9D1C-DA4237E1C7B8}">
      <dgm:prSet/>
      <dgm:spPr/>
      <dgm:t>
        <a:bodyPr/>
        <a:lstStyle/>
        <a:p>
          <a:r>
            <a:rPr lang="en-NL"/>
            <a:t>/ What is Django?</a:t>
          </a:r>
          <a:endParaRPr lang="en-US"/>
        </a:p>
      </dgm:t>
    </dgm:pt>
    <dgm:pt modelId="{DB78D143-8281-450D-AEBB-5415812D0BF1}" type="parTrans" cxnId="{3C8C045E-15FD-4BF6-9A4A-722EEA43C4F3}">
      <dgm:prSet/>
      <dgm:spPr/>
      <dgm:t>
        <a:bodyPr/>
        <a:lstStyle/>
        <a:p>
          <a:endParaRPr lang="en-US"/>
        </a:p>
      </dgm:t>
    </dgm:pt>
    <dgm:pt modelId="{28B47025-90EA-4D1D-9BCA-5B7258593EDB}" type="sibTrans" cxnId="{3C8C045E-15FD-4BF6-9A4A-722EEA43C4F3}">
      <dgm:prSet/>
      <dgm:spPr/>
      <dgm:t>
        <a:bodyPr/>
        <a:lstStyle/>
        <a:p>
          <a:endParaRPr lang="en-US"/>
        </a:p>
      </dgm:t>
    </dgm:pt>
    <dgm:pt modelId="{A2C311EE-719B-42FD-A4FC-245A5BE5476F}">
      <dgm:prSet/>
      <dgm:spPr/>
      <dgm:t>
        <a:bodyPr/>
        <a:lstStyle/>
        <a:p>
          <a:r>
            <a:rPr lang="en-NL"/>
            <a:t>/ What is Django Rest Framework?</a:t>
          </a:r>
          <a:endParaRPr lang="en-US"/>
        </a:p>
      </dgm:t>
    </dgm:pt>
    <dgm:pt modelId="{1752FCEB-780E-42D6-A51F-0F58C7FABF93}" type="parTrans" cxnId="{AC28847F-2B59-4C0D-8186-45D924846B41}">
      <dgm:prSet/>
      <dgm:spPr/>
      <dgm:t>
        <a:bodyPr/>
        <a:lstStyle/>
        <a:p>
          <a:endParaRPr lang="en-US"/>
        </a:p>
      </dgm:t>
    </dgm:pt>
    <dgm:pt modelId="{5EE636B4-0E5E-4A79-94FA-6595000D3E9D}" type="sibTrans" cxnId="{AC28847F-2B59-4C0D-8186-45D924846B41}">
      <dgm:prSet/>
      <dgm:spPr/>
      <dgm:t>
        <a:bodyPr/>
        <a:lstStyle/>
        <a:p>
          <a:endParaRPr lang="en-US"/>
        </a:p>
      </dgm:t>
    </dgm:pt>
    <dgm:pt modelId="{A63CA136-B03E-4B3B-ADA5-91273ABAC9E3}">
      <dgm:prSet/>
      <dgm:spPr/>
      <dgm:t>
        <a:bodyPr/>
        <a:lstStyle/>
        <a:p>
          <a:r>
            <a:rPr lang="en-NL"/>
            <a:t>/When and why to use Django Rest Framework?</a:t>
          </a:r>
          <a:endParaRPr lang="en-US"/>
        </a:p>
      </dgm:t>
    </dgm:pt>
    <dgm:pt modelId="{21955DA1-C3F0-47FC-AC2C-6B50446AFE8D}" type="parTrans" cxnId="{45016FE2-563C-4BBC-BB00-D9C34C12CE13}">
      <dgm:prSet/>
      <dgm:spPr/>
      <dgm:t>
        <a:bodyPr/>
        <a:lstStyle/>
        <a:p>
          <a:endParaRPr lang="en-US"/>
        </a:p>
      </dgm:t>
    </dgm:pt>
    <dgm:pt modelId="{CE691CD4-2916-4D92-AFCA-D3650CAC419F}" type="sibTrans" cxnId="{45016FE2-563C-4BBC-BB00-D9C34C12CE13}">
      <dgm:prSet/>
      <dgm:spPr/>
      <dgm:t>
        <a:bodyPr/>
        <a:lstStyle/>
        <a:p>
          <a:endParaRPr lang="en-US"/>
        </a:p>
      </dgm:t>
    </dgm:pt>
    <dgm:pt modelId="{8BD453A8-B438-4513-9F99-59FF1A0D7A56}">
      <dgm:prSet/>
      <dgm:spPr/>
      <dgm:t>
        <a:bodyPr/>
        <a:lstStyle/>
        <a:p>
          <a:r>
            <a:rPr lang="en-NL"/>
            <a:t>/Serialization</a:t>
          </a:r>
          <a:endParaRPr lang="en-US"/>
        </a:p>
      </dgm:t>
    </dgm:pt>
    <dgm:pt modelId="{6D171C16-3ADC-4382-8DBA-F942E6F2210B}" type="parTrans" cxnId="{014C478A-2D97-4787-83BF-E570BAF7D22A}">
      <dgm:prSet/>
      <dgm:spPr/>
      <dgm:t>
        <a:bodyPr/>
        <a:lstStyle/>
        <a:p>
          <a:endParaRPr lang="en-US"/>
        </a:p>
      </dgm:t>
    </dgm:pt>
    <dgm:pt modelId="{FCF0BB55-D910-498F-8EEB-B8029054411E}" type="sibTrans" cxnId="{014C478A-2D97-4787-83BF-E570BAF7D22A}">
      <dgm:prSet/>
      <dgm:spPr/>
      <dgm:t>
        <a:bodyPr/>
        <a:lstStyle/>
        <a:p>
          <a:endParaRPr lang="en-US"/>
        </a:p>
      </dgm:t>
    </dgm:pt>
    <dgm:pt modelId="{BD510227-BC69-4333-81CD-71477C261D6D}">
      <dgm:prSet/>
      <dgm:spPr/>
      <dgm:t>
        <a:bodyPr/>
        <a:lstStyle/>
        <a:p>
          <a:r>
            <a:rPr lang="en-NL"/>
            <a:t>/Coding</a:t>
          </a:r>
          <a:endParaRPr lang="en-US"/>
        </a:p>
      </dgm:t>
    </dgm:pt>
    <dgm:pt modelId="{5691D2FA-39CE-4006-A3E3-C026BE8EEEBB}" type="parTrans" cxnId="{BDC84576-F22C-4D16-AEDA-0A56A40AB76F}">
      <dgm:prSet/>
      <dgm:spPr/>
      <dgm:t>
        <a:bodyPr/>
        <a:lstStyle/>
        <a:p>
          <a:endParaRPr lang="en-US"/>
        </a:p>
      </dgm:t>
    </dgm:pt>
    <dgm:pt modelId="{369B2A72-8B28-4396-BF59-6182EAFD96A1}" type="sibTrans" cxnId="{BDC84576-F22C-4D16-AEDA-0A56A40AB76F}">
      <dgm:prSet/>
      <dgm:spPr/>
      <dgm:t>
        <a:bodyPr/>
        <a:lstStyle/>
        <a:p>
          <a:endParaRPr lang="en-US"/>
        </a:p>
      </dgm:t>
    </dgm:pt>
    <dgm:pt modelId="{485BC6FE-1652-C44B-95E6-57B2B5ABE6D9}" type="pres">
      <dgm:prSet presAssocID="{8F511EDA-9DDE-4F72-88BE-183138FAFD4A}" presName="vert0" presStyleCnt="0">
        <dgm:presLayoutVars>
          <dgm:dir/>
          <dgm:animOne val="branch"/>
          <dgm:animLvl val="lvl"/>
        </dgm:presLayoutVars>
      </dgm:prSet>
      <dgm:spPr/>
    </dgm:pt>
    <dgm:pt modelId="{231CAD06-DA33-3A49-A8E0-F138B6DDF082}" type="pres">
      <dgm:prSet presAssocID="{5E20F083-9EEC-4A05-A0E8-28B0ED6CA944}" presName="thickLine" presStyleLbl="alignNode1" presStyleIdx="0" presStyleCnt="7"/>
      <dgm:spPr/>
    </dgm:pt>
    <dgm:pt modelId="{4A885CAA-4E7C-E547-8B6D-3E10316C7D0B}" type="pres">
      <dgm:prSet presAssocID="{5E20F083-9EEC-4A05-A0E8-28B0ED6CA944}" presName="horz1" presStyleCnt="0"/>
      <dgm:spPr/>
    </dgm:pt>
    <dgm:pt modelId="{DA5C70A9-6AEC-154A-825B-13CB773B3040}" type="pres">
      <dgm:prSet presAssocID="{5E20F083-9EEC-4A05-A0E8-28B0ED6CA944}" presName="tx1" presStyleLbl="revTx" presStyleIdx="0" presStyleCnt="7"/>
      <dgm:spPr/>
    </dgm:pt>
    <dgm:pt modelId="{127A396F-C995-D341-AA50-29F52C3B39D5}" type="pres">
      <dgm:prSet presAssocID="{5E20F083-9EEC-4A05-A0E8-28B0ED6CA944}" presName="vert1" presStyleCnt="0"/>
      <dgm:spPr/>
    </dgm:pt>
    <dgm:pt modelId="{7831AD02-025D-7344-92F0-3D49AB77F4E6}" type="pres">
      <dgm:prSet presAssocID="{708EDDB2-96DF-4F84-845C-A30EFDE91523}" presName="thickLine" presStyleLbl="alignNode1" presStyleIdx="1" presStyleCnt="7"/>
      <dgm:spPr/>
    </dgm:pt>
    <dgm:pt modelId="{9485F599-9181-0C44-BC44-A6F7945D5634}" type="pres">
      <dgm:prSet presAssocID="{708EDDB2-96DF-4F84-845C-A30EFDE91523}" presName="horz1" presStyleCnt="0"/>
      <dgm:spPr/>
    </dgm:pt>
    <dgm:pt modelId="{F387A09C-40CB-BE47-AF8C-91EF1BA7C40F}" type="pres">
      <dgm:prSet presAssocID="{708EDDB2-96DF-4F84-845C-A30EFDE91523}" presName="tx1" presStyleLbl="revTx" presStyleIdx="1" presStyleCnt="7"/>
      <dgm:spPr/>
    </dgm:pt>
    <dgm:pt modelId="{A19AF378-ADF7-904C-B7EC-44E302C6E72A}" type="pres">
      <dgm:prSet presAssocID="{708EDDB2-96DF-4F84-845C-A30EFDE91523}" presName="vert1" presStyleCnt="0"/>
      <dgm:spPr/>
    </dgm:pt>
    <dgm:pt modelId="{47537296-4245-5446-A266-913DE9B43E95}" type="pres">
      <dgm:prSet presAssocID="{F0BE319E-ADFF-4CB8-9D1C-DA4237E1C7B8}" presName="thickLine" presStyleLbl="alignNode1" presStyleIdx="2" presStyleCnt="7"/>
      <dgm:spPr/>
    </dgm:pt>
    <dgm:pt modelId="{CB5FC420-A58E-8044-98C7-B3D3DA1EEBAB}" type="pres">
      <dgm:prSet presAssocID="{F0BE319E-ADFF-4CB8-9D1C-DA4237E1C7B8}" presName="horz1" presStyleCnt="0"/>
      <dgm:spPr/>
    </dgm:pt>
    <dgm:pt modelId="{1B2AD3EF-ABCC-BD44-9B26-1C7BEC8BA033}" type="pres">
      <dgm:prSet presAssocID="{F0BE319E-ADFF-4CB8-9D1C-DA4237E1C7B8}" presName="tx1" presStyleLbl="revTx" presStyleIdx="2" presStyleCnt="7"/>
      <dgm:spPr/>
    </dgm:pt>
    <dgm:pt modelId="{44459AA3-3FF1-694D-8771-C5DDE2ABAA35}" type="pres">
      <dgm:prSet presAssocID="{F0BE319E-ADFF-4CB8-9D1C-DA4237E1C7B8}" presName="vert1" presStyleCnt="0"/>
      <dgm:spPr/>
    </dgm:pt>
    <dgm:pt modelId="{929D34C9-6A8B-424D-9B45-5C5373B84A2C}" type="pres">
      <dgm:prSet presAssocID="{A2C311EE-719B-42FD-A4FC-245A5BE5476F}" presName="thickLine" presStyleLbl="alignNode1" presStyleIdx="3" presStyleCnt="7"/>
      <dgm:spPr/>
    </dgm:pt>
    <dgm:pt modelId="{13643799-A310-1349-B599-697F3B2895B8}" type="pres">
      <dgm:prSet presAssocID="{A2C311EE-719B-42FD-A4FC-245A5BE5476F}" presName="horz1" presStyleCnt="0"/>
      <dgm:spPr/>
    </dgm:pt>
    <dgm:pt modelId="{82FD566E-B8F4-A249-B12F-72DE3BF577BB}" type="pres">
      <dgm:prSet presAssocID="{A2C311EE-719B-42FD-A4FC-245A5BE5476F}" presName="tx1" presStyleLbl="revTx" presStyleIdx="3" presStyleCnt="7"/>
      <dgm:spPr/>
    </dgm:pt>
    <dgm:pt modelId="{005128A3-C8DA-7649-950C-1DCF2CD6A06F}" type="pres">
      <dgm:prSet presAssocID="{A2C311EE-719B-42FD-A4FC-245A5BE5476F}" presName="vert1" presStyleCnt="0"/>
      <dgm:spPr/>
    </dgm:pt>
    <dgm:pt modelId="{A296CB03-62EC-0447-A027-62E64166613B}" type="pres">
      <dgm:prSet presAssocID="{A63CA136-B03E-4B3B-ADA5-91273ABAC9E3}" presName="thickLine" presStyleLbl="alignNode1" presStyleIdx="4" presStyleCnt="7"/>
      <dgm:spPr/>
    </dgm:pt>
    <dgm:pt modelId="{4FF69C4E-637F-2949-A36E-0439DF8EB989}" type="pres">
      <dgm:prSet presAssocID="{A63CA136-B03E-4B3B-ADA5-91273ABAC9E3}" presName="horz1" presStyleCnt="0"/>
      <dgm:spPr/>
    </dgm:pt>
    <dgm:pt modelId="{A9E944DA-B729-724E-BCD2-AA3BE9188ABF}" type="pres">
      <dgm:prSet presAssocID="{A63CA136-B03E-4B3B-ADA5-91273ABAC9E3}" presName="tx1" presStyleLbl="revTx" presStyleIdx="4" presStyleCnt="7"/>
      <dgm:spPr/>
    </dgm:pt>
    <dgm:pt modelId="{884DD67E-6371-1D46-ADB6-E1409D215BE5}" type="pres">
      <dgm:prSet presAssocID="{A63CA136-B03E-4B3B-ADA5-91273ABAC9E3}" presName="vert1" presStyleCnt="0"/>
      <dgm:spPr/>
    </dgm:pt>
    <dgm:pt modelId="{602D5B00-8ECB-B94A-9C02-EF564656183E}" type="pres">
      <dgm:prSet presAssocID="{8BD453A8-B438-4513-9F99-59FF1A0D7A56}" presName="thickLine" presStyleLbl="alignNode1" presStyleIdx="5" presStyleCnt="7"/>
      <dgm:spPr/>
    </dgm:pt>
    <dgm:pt modelId="{770C9A0E-0119-FB42-85C4-42E22B5A5520}" type="pres">
      <dgm:prSet presAssocID="{8BD453A8-B438-4513-9F99-59FF1A0D7A56}" presName="horz1" presStyleCnt="0"/>
      <dgm:spPr/>
    </dgm:pt>
    <dgm:pt modelId="{C7D5E794-E9BF-3B4C-B373-87C31149DC73}" type="pres">
      <dgm:prSet presAssocID="{8BD453A8-B438-4513-9F99-59FF1A0D7A56}" presName="tx1" presStyleLbl="revTx" presStyleIdx="5" presStyleCnt="7"/>
      <dgm:spPr/>
    </dgm:pt>
    <dgm:pt modelId="{8D8F3A33-C004-424A-B978-7FA7892AD543}" type="pres">
      <dgm:prSet presAssocID="{8BD453A8-B438-4513-9F99-59FF1A0D7A56}" presName="vert1" presStyleCnt="0"/>
      <dgm:spPr/>
    </dgm:pt>
    <dgm:pt modelId="{06E860BC-DFB8-8748-ABF2-099A5C2F2070}" type="pres">
      <dgm:prSet presAssocID="{BD510227-BC69-4333-81CD-71477C261D6D}" presName="thickLine" presStyleLbl="alignNode1" presStyleIdx="6" presStyleCnt="7"/>
      <dgm:spPr/>
    </dgm:pt>
    <dgm:pt modelId="{EC1DE087-457C-5243-B67A-6E77931DAA08}" type="pres">
      <dgm:prSet presAssocID="{BD510227-BC69-4333-81CD-71477C261D6D}" presName="horz1" presStyleCnt="0"/>
      <dgm:spPr/>
    </dgm:pt>
    <dgm:pt modelId="{53CAF8D4-CAB9-754E-9587-4C2E02493D20}" type="pres">
      <dgm:prSet presAssocID="{BD510227-BC69-4333-81CD-71477C261D6D}" presName="tx1" presStyleLbl="revTx" presStyleIdx="6" presStyleCnt="7"/>
      <dgm:spPr/>
    </dgm:pt>
    <dgm:pt modelId="{6A022C1A-644B-864F-8977-D21A6CD7DD53}" type="pres">
      <dgm:prSet presAssocID="{BD510227-BC69-4333-81CD-71477C261D6D}" presName="vert1" presStyleCnt="0"/>
      <dgm:spPr/>
    </dgm:pt>
  </dgm:ptLst>
  <dgm:cxnLst>
    <dgm:cxn modelId="{51DB370E-E045-8248-944B-E7BABABFD3D0}" type="presOf" srcId="{F0BE319E-ADFF-4CB8-9D1C-DA4237E1C7B8}" destId="{1B2AD3EF-ABCC-BD44-9B26-1C7BEC8BA033}" srcOrd="0" destOrd="0" presId="urn:microsoft.com/office/officeart/2008/layout/LinedList"/>
    <dgm:cxn modelId="{53BD9012-CBA9-48CE-A06E-F7025A8FB568}" srcId="{8F511EDA-9DDE-4F72-88BE-183138FAFD4A}" destId="{708EDDB2-96DF-4F84-845C-A30EFDE91523}" srcOrd="1" destOrd="0" parTransId="{9ED3BF22-78BF-41F8-87F4-07689710D115}" sibTransId="{779AC080-4E6B-426E-BFF0-E81C329F262A}"/>
    <dgm:cxn modelId="{75E1A716-5C2D-DB40-BA4C-4333FB72F414}" type="presOf" srcId="{BD510227-BC69-4333-81CD-71477C261D6D}" destId="{53CAF8D4-CAB9-754E-9587-4C2E02493D20}" srcOrd="0" destOrd="0" presId="urn:microsoft.com/office/officeart/2008/layout/LinedList"/>
    <dgm:cxn modelId="{A7755537-E8E1-784F-BE72-834EECFCF7AC}" type="presOf" srcId="{A2C311EE-719B-42FD-A4FC-245A5BE5476F}" destId="{82FD566E-B8F4-A249-B12F-72DE3BF577BB}" srcOrd="0" destOrd="0" presId="urn:microsoft.com/office/officeart/2008/layout/LinedList"/>
    <dgm:cxn modelId="{3C8C045E-15FD-4BF6-9A4A-722EEA43C4F3}" srcId="{8F511EDA-9DDE-4F72-88BE-183138FAFD4A}" destId="{F0BE319E-ADFF-4CB8-9D1C-DA4237E1C7B8}" srcOrd="2" destOrd="0" parTransId="{DB78D143-8281-450D-AEBB-5415812D0BF1}" sibTransId="{28B47025-90EA-4D1D-9BCA-5B7258593EDB}"/>
    <dgm:cxn modelId="{BDC84576-F22C-4D16-AEDA-0A56A40AB76F}" srcId="{8F511EDA-9DDE-4F72-88BE-183138FAFD4A}" destId="{BD510227-BC69-4333-81CD-71477C261D6D}" srcOrd="6" destOrd="0" parTransId="{5691D2FA-39CE-4006-A3E3-C026BE8EEEBB}" sibTransId="{369B2A72-8B28-4396-BF59-6182EAFD96A1}"/>
    <dgm:cxn modelId="{AC28847F-2B59-4C0D-8186-45D924846B41}" srcId="{8F511EDA-9DDE-4F72-88BE-183138FAFD4A}" destId="{A2C311EE-719B-42FD-A4FC-245A5BE5476F}" srcOrd="3" destOrd="0" parTransId="{1752FCEB-780E-42D6-A51F-0F58C7FABF93}" sibTransId="{5EE636B4-0E5E-4A79-94FA-6595000D3E9D}"/>
    <dgm:cxn modelId="{56A9BE84-4A32-F246-BFAC-A7B0384F4F70}" type="presOf" srcId="{8BD453A8-B438-4513-9F99-59FF1A0D7A56}" destId="{C7D5E794-E9BF-3B4C-B373-87C31149DC73}" srcOrd="0" destOrd="0" presId="urn:microsoft.com/office/officeart/2008/layout/LinedList"/>
    <dgm:cxn modelId="{C499B888-8645-0B4B-8D3F-3DE613DDF810}" type="presOf" srcId="{5E20F083-9EEC-4A05-A0E8-28B0ED6CA944}" destId="{DA5C70A9-6AEC-154A-825B-13CB773B3040}" srcOrd="0" destOrd="0" presId="urn:microsoft.com/office/officeart/2008/layout/LinedList"/>
    <dgm:cxn modelId="{014C478A-2D97-4787-83BF-E570BAF7D22A}" srcId="{8F511EDA-9DDE-4F72-88BE-183138FAFD4A}" destId="{8BD453A8-B438-4513-9F99-59FF1A0D7A56}" srcOrd="5" destOrd="0" parTransId="{6D171C16-3ADC-4382-8DBA-F942E6F2210B}" sibTransId="{FCF0BB55-D910-498F-8EEB-B8029054411E}"/>
    <dgm:cxn modelId="{736E3F9D-7B1E-E24A-879D-0EC00C511201}" type="presOf" srcId="{708EDDB2-96DF-4F84-845C-A30EFDE91523}" destId="{F387A09C-40CB-BE47-AF8C-91EF1BA7C40F}" srcOrd="0" destOrd="0" presId="urn:microsoft.com/office/officeart/2008/layout/LinedList"/>
    <dgm:cxn modelId="{653AC1A2-09DC-C940-BBD0-6BF6DC4EB6DA}" type="presOf" srcId="{A63CA136-B03E-4B3B-ADA5-91273ABAC9E3}" destId="{A9E944DA-B729-724E-BCD2-AA3BE9188ABF}" srcOrd="0" destOrd="0" presId="urn:microsoft.com/office/officeart/2008/layout/LinedList"/>
    <dgm:cxn modelId="{2D8D3DBD-D5CA-417C-A75C-F06CBEE94C4B}" srcId="{8F511EDA-9DDE-4F72-88BE-183138FAFD4A}" destId="{5E20F083-9EEC-4A05-A0E8-28B0ED6CA944}" srcOrd="0" destOrd="0" parTransId="{EEA0A295-9848-40C5-93DA-0DB7A3CFE6F0}" sibTransId="{A26EE329-B59D-4986-8C96-20116AEC4D87}"/>
    <dgm:cxn modelId="{92CC72CF-97A2-4842-9F30-06AE1158F618}" type="presOf" srcId="{8F511EDA-9DDE-4F72-88BE-183138FAFD4A}" destId="{485BC6FE-1652-C44B-95E6-57B2B5ABE6D9}" srcOrd="0" destOrd="0" presId="urn:microsoft.com/office/officeart/2008/layout/LinedList"/>
    <dgm:cxn modelId="{45016FE2-563C-4BBC-BB00-D9C34C12CE13}" srcId="{8F511EDA-9DDE-4F72-88BE-183138FAFD4A}" destId="{A63CA136-B03E-4B3B-ADA5-91273ABAC9E3}" srcOrd="4" destOrd="0" parTransId="{21955DA1-C3F0-47FC-AC2C-6B50446AFE8D}" sibTransId="{CE691CD4-2916-4D92-AFCA-D3650CAC419F}"/>
    <dgm:cxn modelId="{75973B2D-CB94-204F-BED3-E6F5C3106C27}" type="presParOf" srcId="{485BC6FE-1652-C44B-95E6-57B2B5ABE6D9}" destId="{231CAD06-DA33-3A49-A8E0-F138B6DDF082}" srcOrd="0" destOrd="0" presId="urn:microsoft.com/office/officeart/2008/layout/LinedList"/>
    <dgm:cxn modelId="{AF0497E7-D8C7-F047-9747-6B9B3E098B1D}" type="presParOf" srcId="{485BC6FE-1652-C44B-95E6-57B2B5ABE6D9}" destId="{4A885CAA-4E7C-E547-8B6D-3E10316C7D0B}" srcOrd="1" destOrd="0" presId="urn:microsoft.com/office/officeart/2008/layout/LinedList"/>
    <dgm:cxn modelId="{3DCB395B-93BC-1A4E-B86D-0A203C277A97}" type="presParOf" srcId="{4A885CAA-4E7C-E547-8B6D-3E10316C7D0B}" destId="{DA5C70A9-6AEC-154A-825B-13CB773B3040}" srcOrd="0" destOrd="0" presId="urn:microsoft.com/office/officeart/2008/layout/LinedList"/>
    <dgm:cxn modelId="{EA245FA6-3B55-924C-B893-0626E83611F6}" type="presParOf" srcId="{4A885CAA-4E7C-E547-8B6D-3E10316C7D0B}" destId="{127A396F-C995-D341-AA50-29F52C3B39D5}" srcOrd="1" destOrd="0" presId="urn:microsoft.com/office/officeart/2008/layout/LinedList"/>
    <dgm:cxn modelId="{28AC6388-CAF7-8148-B7FE-4DC4A0B67EB2}" type="presParOf" srcId="{485BC6FE-1652-C44B-95E6-57B2B5ABE6D9}" destId="{7831AD02-025D-7344-92F0-3D49AB77F4E6}" srcOrd="2" destOrd="0" presId="urn:microsoft.com/office/officeart/2008/layout/LinedList"/>
    <dgm:cxn modelId="{20AE97E3-ACC4-384E-8C7A-1B8F228ECBB2}" type="presParOf" srcId="{485BC6FE-1652-C44B-95E6-57B2B5ABE6D9}" destId="{9485F599-9181-0C44-BC44-A6F7945D5634}" srcOrd="3" destOrd="0" presId="urn:microsoft.com/office/officeart/2008/layout/LinedList"/>
    <dgm:cxn modelId="{56F616CB-08D7-E044-953B-9EC52AC8B646}" type="presParOf" srcId="{9485F599-9181-0C44-BC44-A6F7945D5634}" destId="{F387A09C-40CB-BE47-AF8C-91EF1BA7C40F}" srcOrd="0" destOrd="0" presId="urn:microsoft.com/office/officeart/2008/layout/LinedList"/>
    <dgm:cxn modelId="{0C35D7DF-A6C6-504C-8F4D-D28A81EF07BD}" type="presParOf" srcId="{9485F599-9181-0C44-BC44-A6F7945D5634}" destId="{A19AF378-ADF7-904C-B7EC-44E302C6E72A}" srcOrd="1" destOrd="0" presId="urn:microsoft.com/office/officeart/2008/layout/LinedList"/>
    <dgm:cxn modelId="{F30C09E9-1896-CB4A-BF55-EB06D3A9D63F}" type="presParOf" srcId="{485BC6FE-1652-C44B-95E6-57B2B5ABE6D9}" destId="{47537296-4245-5446-A266-913DE9B43E95}" srcOrd="4" destOrd="0" presId="urn:microsoft.com/office/officeart/2008/layout/LinedList"/>
    <dgm:cxn modelId="{34CC40A1-A796-9E46-9FAC-995E9D0DCD5A}" type="presParOf" srcId="{485BC6FE-1652-C44B-95E6-57B2B5ABE6D9}" destId="{CB5FC420-A58E-8044-98C7-B3D3DA1EEBAB}" srcOrd="5" destOrd="0" presId="urn:microsoft.com/office/officeart/2008/layout/LinedList"/>
    <dgm:cxn modelId="{03A2B871-EA55-AD4C-8E7C-81DFD3ED4565}" type="presParOf" srcId="{CB5FC420-A58E-8044-98C7-B3D3DA1EEBAB}" destId="{1B2AD3EF-ABCC-BD44-9B26-1C7BEC8BA033}" srcOrd="0" destOrd="0" presId="urn:microsoft.com/office/officeart/2008/layout/LinedList"/>
    <dgm:cxn modelId="{753A5172-E141-414F-A9E3-64E6509F5ACE}" type="presParOf" srcId="{CB5FC420-A58E-8044-98C7-B3D3DA1EEBAB}" destId="{44459AA3-3FF1-694D-8771-C5DDE2ABAA35}" srcOrd="1" destOrd="0" presId="urn:microsoft.com/office/officeart/2008/layout/LinedList"/>
    <dgm:cxn modelId="{29EA7F1C-F6B2-9244-A006-54344D292019}" type="presParOf" srcId="{485BC6FE-1652-C44B-95E6-57B2B5ABE6D9}" destId="{929D34C9-6A8B-424D-9B45-5C5373B84A2C}" srcOrd="6" destOrd="0" presId="urn:microsoft.com/office/officeart/2008/layout/LinedList"/>
    <dgm:cxn modelId="{3F58F678-648C-C342-B53D-DD1F6EDEB3D3}" type="presParOf" srcId="{485BC6FE-1652-C44B-95E6-57B2B5ABE6D9}" destId="{13643799-A310-1349-B599-697F3B2895B8}" srcOrd="7" destOrd="0" presId="urn:microsoft.com/office/officeart/2008/layout/LinedList"/>
    <dgm:cxn modelId="{733CDA07-77A2-EF48-904F-B5E0864E80D5}" type="presParOf" srcId="{13643799-A310-1349-B599-697F3B2895B8}" destId="{82FD566E-B8F4-A249-B12F-72DE3BF577BB}" srcOrd="0" destOrd="0" presId="urn:microsoft.com/office/officeart/2008/layout/LinedList"/>
    <dgm:cxn modelId="{01B54276-F73D-E044-B942-C65C7A75F9EB}" type="presParOf" srcId="{13643799-A310-1349-B599-697F3B2895B8}" destId="{005128A3-C8DA-7649-950C-1DCF2CD6A06F}" srcOrd="1" destOrd="0" presId="urn:microsoft.com/office/officeart/2008/layout/LinedList"/>
    <dgm:cxn modelId="{A308F3EF-85F1-F04A-8B85-D8DEF07D1856}" type="presParOf" srcId="{485BC6FE-1652-C44B-95E6-57B2B5ABE6D9}" destId="{A296CB03-62EC-0447-A027-62E64166613B}" srcOrd="8" destOrd="0" presId="urn:microsoft.com/office/officeart/2008/layout/LinedList"/>
    <dgm:cxn modelId="{F852AB55-F147-444D-89D2-1F709F7BA946}" type="presParOf" srcId="{485BC6FE-1652-C44B-95E6-57B2B5ABE6D9}" destId="{4FF69C4E-637F-2949-A36E-0439DF8EB989}" srcOrd="9" destOrd="0" presId="urn:microsoft.com/office/officeart/2008/layout/LinedList"/>
    <dgm:cxn modelId="{299A814F-A7AC-5D43-AFBF-1BA1AB48266C}" type="presParOf" srcId="{4FF69C4E-637F-2949-A36E-0439DF8EB989}" destId="{A9E944DA-B729-724E-BCD2-AA3BE9188ABF}" srcOrd="0" destOrd="0" presId="urn:microsoft.com/office/officeart/2008/layout/LinedList"/>
    <dgm:cxn modelId="{DCE93D4A-35DD-7E44-808C-A73509A16747}" type="presParOf" srcId="{4FF69C4E-637F-2949-A36E-0439DF8EB989}" destId="{884DD67E-6371-1D46-ADB6-E1409D215BE5}" srcOrd="1" destOrd="0" presId="urn:microsoft.com/office/officeart/2008/layout/LinedList"/>
    <dgm:cxn modelId="{6CB47E36-E3D4-584B-AEE9-C3002EC91F29}" type="presParOf" srcId="{485BC6FE-1652-C44B-95E6-57B2B5ABE6D9}" destId="{602D5B00-8ECB-B94A-9C02-EF564656183E}" srcOrd="10" destOrd="0" presId="urn:microsoft.com/office/officeart/2008/layout/LinedList"/>
    <dgm:cxn modelId="{0F82A526-5007-0C4A-9411-14E4D4DA3CD5}" type="presParOf" srcId="{485BC6FE-1652-C44B-95E6-57B2B5ABE6D9}" destId="{770C9A0E-0119-FB42-85C4-42E22B5A5520}" srcOrd="11" destOrd="0" presId="urn:microsoft.com/office/officeart/2008/layout/LinedList"/>
    <dgm:cxn modelId="{453E4AE2-6015-ED40-9417-7D196CC8C196}" type="presParOf" srcId="{770C9A0E-0119-FB42-85C4-42E22B5A5520}" destId="{C7D5E794-E9BF-3B4C-B373-87C31149DC73}" srcOrd="0" destOrd="0" presId="urn:microsoft.com/office/officeart/2008/layout/LinedList"/>
    <dgm:cxn modelId="{46650956-C499-E24A-9CE4-89E533FAA07B}" type="presParOf" srcId="{770C9A0E-0119-FB42-85C4-42E22B5A5520}" destId="{8D8F3A33-C004-424A-B978-7FA7892AD543}" srcOrd="1" destOrd="0" presId="urn:microsoft.com/office/officeart/2008/layout/LinedList"/>
    <dgm:cxn modelId="{1F027F8E-F095-0B49-8008-F33FEF3BF814}" type="presParOf" srcId="{485BC6FE-1652-C44B-95E6-57B2B5ABE6D9}" destId="{06E860BC-DFB8-8748-ABF2-099A5C2F2070}" srcOrd="12" destOrd="0" presId="urn:microsoft.com/office/officeart/2008/layout/LinedList"/>
    <dgm:cxn modelId="{A84CD092-8AD1-5D4B-95CA-5D857DA80FA5}" type="presParOf" srcId="{485BC6FE-1652-C44B-95E6-57B2B5ABE6D9}" destId="{EC1DE087-457C-5243-B67A-6E77931DAA08}" srcOrd="13" destOrd="0" presId="urn:microsoft.com/office/officeart/2008/layout/LinedList"/>
    <dgm:cxn modelId="{3C05AB86-D321-1044-8E28-57DCB6848E6E}" type="presParOf" srcId="{EC1DE087-457C-5243-B67A-6E77931DAA08}" destId="{53CAF8D4-CAB9-754E-9587-4C2E02493D20}" srcOrd="0" destOrd="0" presId="urn:microsoft.com/office/officeart/2008/layout/LinedList"/>
    <dgm:cxn modelId="{1D2DD487-6FB8-9C43-A25A-C424604F1B75}" type="presParOf" srcId="{EC1DE087-457C-5243-B67A-6E77931DAA08}" destId="{6A022C1A-644B-864F-8977-D21A6CD7DD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C0A9A-6215-4F94-B303-DB86BF3DD03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53FD1F-9C1E-4106-8ACB-668A913F3067}">
      <dgm:prSet/>
      <dgm:spPr/>
      <dgm:t>
        <a:bodyPr/>
        <a:lstStyle/>
        <a:p>
          <a:r>
            <a:rPr lang="en-NL" b="1"/>
            <a:t>Django</a:t>
          </a:r>
          <a:r>
            <a:rPr lang="en-NL"/>
            <a:t> is a high-level Python web development framework.</a:t>
          </a:r>
          <a:endParaRPr lang="en-US"/>
        </a:p>
      </dgm:t>
    </dgm:pt>
    <dgm:pt modelId="{30CED7AA-59DD-410E-B7BD-EDB6CD40DE1C}" type="parTrans" cxnId="{92C05C05-4D97-491B-9337-806F8162A189}">
      <dgm:prSet/>
      <dgm:spPr/>
      <dgm:t>
        <a:bodyPr/>
        <a:lstStyle/>
        <a:p>
          <a:endParaRPr lang="en-US"/>
        </a:p>
      </dgm:t>
    </dgm:pt>
    <dgm:pt modelId="{5196DC22-B65A-4ABA-B32C-5D942EFD1DE4}" type="sibTrans" cxnId="{92C05C05-4D97-491B-9337-806F8162A189}">
      <dgm:prSet/>
      <dgm:spPr/>
      <dgm:t>
        <a:bodyPr/>
        <a:lstStyle/>
        <a:p>
          <a:endParaRPr lang="en-US"/>
        </a:p>
      </dgm:t>
    </dgm:pt>
    <dgm:pt modelId="{5F8FF8F1-B1D0-4BDF-B51F-79A962716D2F}">
      <dgm:prSet/>
      <dgm:spPr/>
      <dgm:t>
        <a:bodyPr/>
        <a:lstStyle/>
        <a:p>
          <a:r>
            <a:rPr lang="en-NL" b="1"/>
            <a:t>Django</a:t>
          </a:r>
          <a:r>
            <a:rPr lang="en-NL"/>
            <a:t> follows MVT pattern.</a:t>
          </a:r>
          <a:endParaRPr lang="en-US"/>
        </a:p>
      </dgm:t>
    </dgm:pt>
    <dgm:pt modelId="{BA3888C1-4DFE-4832-A057-8AC4FDB0AAA7}" type="parTrans" cxnId="{4CDC9685-2C00-43B1-BA42-8805B57A5DA2}">
      <dgm:prSet/>
      <dgm:spPr/>
      <dgm:t>
        <a:bodyPr/>
        <a:lstStyle/>
        <a:p>
          <a:endParaRPr lang="en-US"/>
        </a:p>
      </dgm:t>
    </dgm:pt>
    <dgm:pt modelId="{B9A50718-AC54-4F8D-AEF0-69D3B01687F0}" type="sibTrans" cxnId="{4CDC9685-2C00-43B1-BA42-8805B57A5DA2}">
      <dgm:prSet/>
      <dgm:spPr/>
      <dgm:t>
        <a:bodyPr/>
        <a:lstStyle/>
        <a:p>
          <a:endParaRPr lang="en-US"/>
        </a:p>
      </dgm:t>
    </dgm:pt>
    <dgm:pt modelId="{8341C8DD-9346-4C52-9924-33813A132761}">
      <dgm:prSet/>
      <dgm:spPr/>
      <dgm:t>
        <a:bodyPr/>
        <a:lstStyle/>
        <a:p>
          <a:r>
            <a:rPr lang="en-NL" b="1"/>
            <a:t>Django</a:t>
          </a:r>
          <a:r>
            <a:rPr lang="en-NL"/>
            <a:t> supports ORM (Object Relational Mapping).</a:t>
          </a:r>
          <a:endParaRPr lang="en-US"/>
        </a:p>
      </dgm:t>
    </dgm:pt>
    <dgm:pt modelId="{C2196D94-D3DB-4939-874F-3ED0A44966A3}" type="parTrans" cxnId="{97BF53C4-0FE9-44A8-B4AF-C765D2912DB2}">
      <dgm:prSet/>
      <dgm:spPr/>
      <dgm:t>
        <a:bodyPr/>
        <a:lstStyle/>
        <a:p>
          <a:endParaRPr lang="en-US"/>
        </a:p>
      </dgm:t>
    </dgm:pt>
    <dgm:pt modelId="{20C279A9-71D7-4278-9D5C-0C2D08282617}" type="sibTrans" cxnId="{97BF53C4-0FE9-44A8-B4AF-C765D2912DB2}">
      <dgm:prSet/>
      <dgm:spPr/>
      <dgm:t>
        <a:bodyPr/>
        <a:lstStyle/>
        <a:p>
          <a:endParaRPr lang="en-US"/>
        </a:p>
      </dgm:t>
    </dgm:pt>
    <dgm:pt modelId="{67B39819-EADE-B34C-BADB-EF30C912BE0D}" type="pres">
      <dgm:prSet presAssocID="{404C0A9A-6215-4F94-B303-DB86BF3DD0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DC8949-123D-4745-8247-DC4B92636533}" type="pres">
      <dgm:prSet presAssocID="{4A53FD1F-9C1E-4106-8ACB-668A913F3067}" presName="hierRoot1" presStyleCnt="0"/>
      <dgm:spPr/>
    </dgm:pt>
    <dgm:pt modelId="{3814527E-4A12-DD4B-994B-4DFCE7AAD366}" type="pres">
      <dgm:prSet presAssocID="{4A53FD1F-9C1E-4106-8ACB-668A913F3067}" presName="composite" presStyleCnt="0"/>
      <dgm:spPr/>
    </dgm:pt>
    <dgm:pt modelId="{3CE8CB0E-93C7-814D-8C8E-6E7C6E437F86}" type="pres">
      <dgm:prSet presAssocID="{4A53FD1F-9C1E-4106-8ACB-668A913F3067}" presName="background" presStyleLbl="node0" presStyleIdx="0" presStyleCnt="3"/>
      <dgm:spPr/>
    </dgm:pt>
    <dgm:pt modelId="{ECD4864C-D724-E342-8C60-38008B11A4E1}" type="pres">
      <dgm:prSet presAssocID="{4A53FD1F-9C1E-4106-8ACB-668A913F3067}" presName="text" presStyleLbl="fgAcc0" presStyleIdx="0" presStyleCnt="3">
        <dgm:presLayoutVars>
          <dgm:chPref val="3"/>
        </dgm:presLayoutVars>
      </dgm:prSet>
      <dgm:spPr/>
    </dgm:pt>
    <dgm:pt modelId="{748D1A73-BA19-9E4E-8FC5-30C0253E70E4}" type="pres">
      <dgm:prSet presAssocID="{4A53FD1F-9C1E-4106-8ACB-668A913F3067}" presName="hierChild2" presStyleCnt="0"/>
      <dgm:spPr/>
    </dgm:pt>
    <dgm:pt modelId="{CD5EE298-CC58-764D-B635-5B215DBD2A2A}" type="pres">
      <dgm:prSet presAssocID="{5F8FF8F1-B1D0-4BDF-B51F-79A962716D2F}" presName="hierRoot1" presStyleCnt="0"/>
      <dgm:spPr/>
    </dgm:pt>
    <dgm:pt modelId="{860E116A-8D69-D044-A74A-2001E65F31F0}" type="pres">
      <dgm:prSet presAssocID="{5F8FF8F1-B1D0-4BDF-B51F-79A962716D2F}" presName="composite" presStyleCnt="0"/>
      <dgm:spPr/>
    </dgm:pt>
    <dgm:pt modelId="{3DA7EB97-B1B5-E84B-9EEE-C7906DA39419}" type="pres">
      <dgm:prSet presAssocID="{5F8FF8F1-B1D0-4BDF-B51F-79A962716D2F}" presName="background" presStyleLbl="node0" presStyleIdx="1" presStyleCnt="3"/>
      <dgm:spPr/>
    </dgm:pt>
    <dgm:pt modelId="{DF1E5721-35CB-D74E-A0E9-4F7ED678541D}" type="pres">
      <dgm:prSet presAssocID="{5F8FF8F1-B1D0-4BDF-B51F-79A962716D2F}" presName="text" presStyleLbl="fgAcc0" presStyleIdx="1" presStyleCnt="3">
        <dgm:presLayoutVars>
          <dgm:chPref val="3"/>
        </dgm:presLayoutVars>
      </dgm:prSet>
      <dgm:spPr/>
    </dgm:pt>
    <dgm:pt modelId="{FF0D2095-41BA-2843-97DC-A770F219DB38}" type="pres">
      <dgm:prSet presAssocID="{5F8FF8F1-B1D0-4BDF-B51F-79A962716D2F}" presName="hierChild2" presStyleCnt="0"/>
      <dgm:spPr/>
    </dgm:pt>
    <dgm:pt modelId="{0003D792-CB68-5F4F-84A4-38F7E592A464}" type="pres">
      <dgm:prSet presAssocID="{8341C8DD-9346-4C52-9924-33813A132761}" presName="hierRoot1" presStyleCnt="0"/>
      <dgm:spPr/>
    </dgm:pt>
    <dgm:pt modelId="{44C12737-9A6D-7D46-9752-EABCFB6D82DC}" type="pres">
      <dgm:prSet presAssocID="{8341C8DD-9346-4C52-9924-33813A132761}" presName="composite" presStyleCnt="0"/>
      <dgm:spPr/>
    </dgm:pt>
    <dgm:pt modelId="{215F8BDD-77DC-FF4E-B57B-84E2392E287C}" type="pres">
      <dgm:prSet presAssocID="{8341C8DD-9346-4C52-9924-33813A132761}" presName="background" presStyleLbl="node0" presStyleIdx="2" presStyleCnt="3"/>
      <dgm:spPr/>
    </dgm:pt>
    <dgm:pt modelId="{AEF56AED-F822-AD4A-A478-514A9D317AF2}" type="pres">
      <dgm:prSet presAssocID="{8341C8DD-9346-4C52-9924-33813A132761}" presName="text" presStyleLbl="fgAcc0" presStyleIdx="2" presStyleCnt="3">
        <dgm:presLayoutVars>
          <dgm:chPref val="3"/>
        </dgm:presLayoutVars>
      </dgm:prSet>
      <dgm:spPr/>
    </dgm:pt>
    <dgm:pt modelId="{CBDC869B-98B5-B34C-8225-33BBCE46EF49}" type="pres">
      <dgm:prSet presAssocID="{8341C8DD-9346-4C52-9924-33813A132761}" presName="hierChild2" presStyleCnt="0"/>
      <dgm:spPr/>
    </dgm:pt>
  </dgm:ptLst>
  <dgm:cxnLst>
    <dgm:cxn modelId="{92C05C05-4D97-491B-9337-806F8162A189}" srcId="{404C0A9A-6215-4F94-B303-DB86BF3DD034}" destId="{4A53FD1F-9C1E-4106-8ACB-668A913F3067}" srcOrd="0" destOrd="0" parTransId="{30CED7AA-59DD-410E-B7BD-EDB6CD40DE1C}" sibTransId="{5196DC22-B65A-4ABA-B32C-5D942EFD1DE4}"/>
    <dgm:cxn modelId="{6173580C-D681-C441-ACEC-539037A4AAE8}" type="presOf" srcId="{5F8FF8F1-B1D0-4BDF-B51F-79A962716D2F}" destId="{DF1E5721-35CB-D74E-A0E9-4F7ED678541D}" srcOrd="0" destOrd="0" presId="urn:microsoft.com/office/officeart/2005/8/layout/hierarchy1"/>
    <dgm:cxn modelId="{B78FA23B-D80E-F549-A6E2-3DC2D6F32DE1}" type="presOf" srcId="{8341C8DD-9346-4C52-9924-33813A132761}" destId="{AEF56AED-F822-AD4A-A478-514A9D317AF2}" srcOrd="0" destOrd="0" presId="urn:microsoft.com/office/officeart/2005/8/layout/hierarchy1"/>
    <dgm:cxn modelId="{CD60444A-80E8-4840-A379-531E0AD3CFED}" type="presOf" srcId="{4A53FD1F-9C1E-4106-8ACB-668A913F3067}" destId="{ECD4864C-D724-E342-8C60-38008B11A4E1}" srcOrd="0" destOrd="0" presId="urn:microsoft.com/office/officeart/2005/8/layout/hierarchy1"/>
    <dgm:cxn modelId="{82EB2B55-0FB1-664E-91C7-4F3CCDE379A6}" type="presOf" srcId="{404C0A9A-6215-4F94-B303-DB86BF3DD034}" destId="{67B39819-EADE-B34C-BADB-EF30C912BE0D}" srcOrd="0" destOrd="0" presId="urn:microsoft.com/office/officeart/2005/8/layout/hierarchy1"/>
    <dgm:cxn modelId="{4CDC9685-2C00-43B1-BA42-8805B57A5DA2}" srcId="{404C0A9A-6215-4F94-B303-DB86BF3DD034}" destId="{5F8FF8F1-B1D0-4BDF-B51F-79A962716D2F}" srcOrd="1" destOrd="0" parTransId="{BA3888C1-4DFE-4832-A057-8AC4FDB0AAA7}" sibTransId="{B9A50718-AC54-4F8D-AEF0-69D3B01687F0}"/>
    <dgm:cxn modelId="{97BF53C4-0FE9-44A8-B4AF-C765D2912DB2}" srcId="{404C0A9A-6215-4F94-B303-DB86BF3DD034}" destId="{8341C8DD-9346-4C52-9924-33813A132761}" srcOrd="2" destOrd="0" parTransId="{C2196D94-D3DB-4939-874F-3ED0A44966A3}" sibTransId="{20C279A9-71D7-4278-9D5C-0C2D08282617}"/>
    <dgm:cxn modelId="{242EAB97-451F-674D-BDA1-BC7BF2BC7720}" type="presParOf" srcId="{67B39819-EADE-B34C-BADB-EF30C912BE0D}" destId="{F9DC8949-123D-4745-8247-DC4B92636533}" srcOrd="0" destOrd="0" presId="urn:microsoft.com/office/officeart/2005/8/layout/hierarchy1"/>
    <dgm:cxn modelId="{2431C967-AF68-7B44-9331-90E895880F6E}" type="presParOf" srcId="{F9DC8949-123D-4745-8247-DC4B92636533}" destId="{3814527E-4A12-DD4B-994B-4DFCE7AAD366}" srcOrd="0" destOrd="0" presId="urn:microsoft.com/office/officeart/2005/8/layout/hierarchy1"/>
    <dgm:cxn modelId="{8A4F3A6C-0141-2740-A69D-16B96490B7A3}" type="presParOf" srcId="{3814527E-4A12-DD4B-994B-4DFCE7AAD366}" destId="{3CE8CB0E-93C7-814D-8C8E-6E7C6E437F86}" srcOrd="0" destOrd="0" presId="urn:microsoft.com/office/officeart/2005/8/layout/hierarchy1"/>
    <dgm:cxn modelId="{7CDDC9D3-CFA7-0F4B-AAA1-9F276118A439}" type="presParOf" srcId="{3814527E-4A12-DD4B-994B-4DFCE7AAD366}" destId="{ECD4864C-D724-E342-8C60-38008B11A4E1}" srcOrd="1" destOrd="0" presId="urn:microsoft.com/office/officeart/2005/8/layout/hierarchy1"/>
    <dgm:cxn modelId="{DD0E48F4-1A38-3944-A600-270F4BA22162}" type="presParOf" srcId="{F9DC8949-123D-4745-8247-DC4B92636533}" destId="{748D1A73-BA19-9E4E-8FC5-30C0253E70E4}" srcOrd="1" destOrd="0" presId="urn:microsoft.com/office/officeart/2005/8/layout/hierarchy1"/>
    <dgm:cxn modelId="{BB199042-8477-3341-96E0-4CF442F9302D}" type="presParOf" srcId="{67B39819-EADE-B34C-BADB-EF30C912BE0D}" destId="{CD5EE298-CC58-764D-B635-5B215DBD2A2A}" srcOrd="1" destOrd="0" presId="urn:microsoft.com/office/officeart/2005/8/layout/hierarchy1"/>
    <dgm:cxn modelId="{DC8D80BB-9B3E-0C41-8D6E-733A1D229A8F}" type="presParOf" srcId="{CD5EE298-CC58-764D-B635-5B215DBD2A2A}" destId="{860E116A-8D69-D044-A74A-2001E65F31F0}" srcOrd="0" destOrd="0" presId="urn:microsoft.com/office/officeart/2005/8/layout/hierarchy1"/>
    <dgm:cxn modelId="{855418ED-B3D2-8246-B38A-504AEDAE1650}" type="presParOf" srcId="{860E116A-8D69-D044-A74A-2001E65F31F0}" destId="{3DA7EB97-B1B5-E84B-9EEE-C7906DA39419}" srcOrd="0" destOrd="0" presId="urn:microsoft.com/office/officeart/2005/8/layout/hierarchy1"/>
    <dgm:cxn modelId="{A7897A8F-1B27-5D48-BB12-F1210B4F16DA}" type="presParOf" srcId="{860E116A-8D69-D044-A74A-2001E65F31F0}" destId="{DF1E5721-35CB-D74E-A0E9-4F7ED678541D}" srcOrd="1" destOrd="0" presId="urn:microsoft.com/office/officeart/2005/8/layout/hierarchy1"/>
    <dgm:cxn modelId="{FA071C30-4616-A64F-B2D4-7FF0CD0494FA}" type="presParOf" srcId="{CD5EE298-CC58-764D-B635-5B215DBD2A2A}" destId="{FF0D2095-41BA-2843-97DC-A770F219DB38}" srcOrd="1" destOrd="0" presId="urn:microsoft.com/office/officeart/2005/8/layout/hierarchy1"/>
    <dgm:cxn modelId="{5C7F0708-24FE-6047-B172-1888FAAFDE11}" type="presParOf" srcId="{67B39819-EADE-B34C-BADB-EF30C912BE0D}" destId="{0003D792-CB68-5F4F-84A4-38F7E592A464}" srcOrd="2" destOrd="0" presId="urn:microsoft.com/office/officeart/2005/8/layout/hierarchy1"/>
    <dgm:cxn modelId="{C3381879-5AD1-0143-BD5C-70FF7030317A}" type="presParOf" srcId="{0003D792-CB68-5F4F-84A4-38F7E592A464}" destId="{44C12737-9A6D-7D46-9752-EABCFB6D82DC}" srcOrd="0" destOrd="0" presId="urn:microsoft.com/office/officeart/2005/8/layout/hierarchy1"/>
    <dgm:cxn modelId="{9BDE1E77-B599-304A-9D36-719866258F94}" type="presParOf" srcId="{44C12737-9A6D-7D46-9752-EABCFB6D82DC}" destId="{215F8BDD-77DC-FF4E-B57B-84E2392E287C}" srcOrd="0" destOrd="0" presId="urn:microsoft.com/office/officeart/2005/8/layout/hierarchy1"/>
    <dgm:cxn modelId="{CDFF3588-6C6B-714E-BCE6-C985ED1A4558}" type="presParOf" srcId="{44C12737-9A6D-7D46-9752-EABCFB6D82DC}" destId="{AEF56AED-F822-AD4A-A478-514A9D317AF2}" srcOrd="1" destOrd="0" presId="urn:microsoft.com/office/officeart/2005/8/layout/hierarchy1"/>
    <dgm:cxn modelId="{C9071DBF-C722-064E-81E6-ED1F3886A095}" type="presParOf" srcId="{0003D792-CB68-5F4F-84A4-38F7E592A464}" destId="{CBDC869B-98B5-B34C-8225-33BBCE46EF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CAD06-DA33-3A49-A8E0-F138B6DDF082}">
      <dsp:nvSpPr>
        <dsp:cNvPr id="0" name=""/>
        <dsp:cNvSpPr/>
      </dsp:nvSpPr>
      <dsp:spPr>
        <a:xfrm>
          <a:off x="0" y="461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70A9-6AEC-154A-825B-13CB773B3040}">
      <dsp:nvSpPr>
        <dsp:cNvPr id="0" name=""/>
        <dsp:cNvSpPr/>
      </dsp:nvSpPr>
      <dsp:spPr>
        <a:xfrm>
          <a:off x="0" y="461"/>
          <a:ext cx="8915400" cy="53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kern="1200"/>
            <a:t>/ What is an API?</a:t>
          </a:r>
          <a:endParaRPr lang="en-US" sz="2400" kern="1200"/>
        </a:p>
      </dsp:txBody>
      <dsp:txXfrm>
        <a:off x="0" y="461"/>
        <a:ext cx="8915400" cy="539528"/>
      </dsp:txXfrm>
    </dsp:sp>
    <dsp:sp modelId="{7831AD02-025D-7344-92F0-3D49AB77F4E6}">
      <dsp:nvSpPr>
        <dsp:cNvPr id="0" name=""/>
        <dsp:cNvSpPr/>
      </dsp:nvSpPr>
      <dsp:spPr>
        <a:xfrm>
          <a:off x="0" y="539989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7A09C-40CB-BE47-AF8C-91EF1BA7C40F}">
      <dsp:nvSpPr>
        <dsp:cNvPr id="0" name=""/>
        <dsp:cNvSpPr/>
      </dsp:nvSpPr>
      <dsp:spPr>
        <a:xfrm>
          <a:off x="0" y="539989"/>
          <a:ext cx="8915400" cy="53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kern="1200"/>
            <a:t>/ What are CRUD operations?</a:t>
          </a:r>
          <a:endParaRPr lang="en-US" sz="2400" kern="1200"/>
        </a:p>
      </dsp:txBody>
      <dsp:txXfrm>
        <a:off x="0" y="539989"/>
        <a:ext cx="8915400" cy="539528"/>
      </dsp:txXfrm>
    </dsp:sp>
    <dsp:sp modelId="{47537296-4245-5446-A266-913DE9B43E95}">
      <dsp:nvSpPr>
        <dsp:cNvPr id="0" name=""/>
        <dsp:cNvSpPr/>
      </dsp:nvSpPr>
      <dsp:spPr>
        <a:xfrm>
          <a:off x="0" y="107951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AD3EF-ABCC-BD44-9B26-1C7BEC8BA033}">
      <dsp:nvSpPr>
        <dsp:cNvPr id="0" name=""/>
        <dsp:cNvSpPr/>
      </dsp:nvSpPr>
      <dsp:spPr>
        <a:xfrm>
          <a:off x="0" y="1079518"/>
          <a:ext cx="8915400" cy="53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kern="1200"/>
            <a:t>/ What is Django?</a:t>
          </a:r>
          <a:endParaRPr lang="en-US" sz="2400" kern="1200"/>
        </a:p>
      </dsp:txBody>
      <dsp:txXfrm>
        <a:off x="0" y="1079518"/>
        <a:ext cx="8915400" cy="539528"/>
      </dsp:txXfrm>
    </dsp:sp>
    <dsp:sp modelId="{929D34C9-6A8B-424D-9B45-5C5373B84A2C}">
      <dsp:nvSpPr>
        <dsp:cNvPr id="0" name=""/>
        <dsp:cNvSpPr/>
      </dsp:nvSpPr>
      <dsp:spPr>
        <a:xfrm>
          <a:off x="0" y="1619046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D566E-B8F4-A249-B12F-72DE3BF577BB}">
      <dsp:nvSpPr>
        <dsp:cNvPr id="0" name=""/>
        <dsp:cNvSpPr/>
      </dsp:nvSpPr>
      <dsp:spPr>
        <a:xfrm>
          <a:off x="0" y="1619046"/>
          <a:ext cx="8915400" cy="53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kern="1200"/>
            <a:t>/ What is Django Rest Framework?</a:t>
          </a:r>
          <a:endParaRPr lang="en-US" sz="2400" kern="1200"/>
        </a:p>
      </dsp:txBody>
      <dsp:txXfrm>
        <a:off x="0" y="1619046"/>
        <a:ext cx="8915400" cy="539528"/>
      </dsp:txXfrm>
    </dsp:sp>
    <dsp:sp modelId="{A296CB03-62EC-0447-A027-62E64166613B}">
      <dsp:nvSpPr>
        <dsp:cNvPr id="0" name=""/>
        <dsp:cNvSpPr/>
      </dsp:nvSpPr>
      <dsp:spPr>
        <a:xfrm>
          <a:off x="0" y="215857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944DA-B729-724E-BCD2-AA3BE9188ABF}">
      <dsp:nvSpPr>
        <dsp:cNvPr id="0" name=""/>
        <dsp:cNvSpPr/>
      </dsp:nvSpPr>
      <dsp:spPr>
        <a:xfrm>
          <a:off x="0" y="2158575"/>
          <a:ext cx="8915400" cy="53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kern="1200"/>
            <a:t>/When and why to use Django Rest Framework?</a:t>
          </a:r>
          <a:endParaRPr lang="en-US" sz="2400" kern="1200"/>
        </a:p>
      </dsp:txBody>
      <dsp:txXfrm>
        <a:off x="0" y="2158575"/>
        <a:ext cx="8915400" cy="539528"/>
      </dsp:txXfrm>
    </dsp:sp>
    <dsp:sp modelId="{602D5B00-8ECB-B94A-9C02-EF564656183E}">
      <dsp:nvSpPr>
        <dsp:cNvPr id="0" name=""/>
        <dsp:cNvSpPr/>
      </dsp:nvSpPr>
      <dsp:spPr>
        <a:xfrm>
          <a:off x="0" y="2698103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5E794-E9BF-3B4C-B373-87C31149DC73}">
      <dsp:nvSpPr>
        <dsp:cNvPr id="0" name=""/>
        <dsp:cNvSpPr/>
      </dsp:nvSpPr>
      <dsp:spPr>
        <a:xfrm>
          <a:off x="0" y="2698103"/>
          <a:ext cx="8915400" cy="53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kern="1200"/>
            <a:t>/Serialization</a:t>
          </a:r>
          <a:endParaRPr lang="en-US" sz="2400" kern="1200"/>
        </a:p>
      </dsp:txBody>
      <dsp:txXfrm>
        <a:off x="0" y="2698103"/>
        <a:ext cx="8915400" cy="539528"/>
      </dsp:txXfrm>
    </dsp:sp>
    <dsp:sp modelId="{06E860BC-DFB8-8748-ABF2-099A5C2F2070}">
      <dsp:nvSpPr>
        <dsp:cNvPr id="0" name=""/>
        <dsp:cNvSpPr/>
      </dsp:nvSpPr>
      <dsp:spPr>
        <a:xfrm>
          <a:off x="0" y="3237632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F8D4-CAB9-754E-9587-4C2E02493D20}">
      <dsp:nvSpPr>
        <dsp:cNvPr id="0" name=""/>
        <dsp:cNvSpPr/>
      </dsp:nvSpPr>
      <dsp:spPr>
        <a:xfrm>
          <a:off x="0" y="3237632"/>
          <a:ext cx="8915400" cy="53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kern="1200"/>
            <a:t>/Coding</a:t>
          </a:r>
          <a:endParaRPr lang="en-US" sz="2400" kern="1200"/>
        </a:p>
      </dsp:txBody>
      <dsp:txXfrm>
        <a:off x="0" y="3237632"/>
        <a:ext cx="8915400" cy="539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8CB0E-93C7-814D-8C8E-6E7C6E437F86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4864C-D724-E342-8C60-38008B11A4E1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b="1" kern="1200"/>
            <a:t>Django</a:t>
          </a:r>
          <a:r>
            <a:rPr lang="en-NL" sz="2400" kern="1200"/>
            <a:t> is a high-level Python web development framework.</a:t>
          </a:r>
          <a:endParaRPr lang="en-US" sz="2400" kern="1200"/>
        </a:p>
      </dsp:txBody>
      <dsp:txXfrm>
        <a:off x="374504" y="770377"/>
        <a:ext cx="2779854" cy="1726007"/>
      </dsp:txXfrm>
    </dsp:sp>
    <dsp:sp modelId="{3DA7EB97-B1B5-E84B-9EEE-C7906DA39419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E5721-35CB-D74E-A0E9-4F7ED678541D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b="1" kern="1200"/>
            <a:t>Django</a:t>
          </a:r>
          <a:r>
            <a:rPr lang="en-NL" sz="2400" kern="1200"/>
            <a:t> follows MVT pattern.</a:t>
          </a:r>
          <a:endParaRPr lang="en-US" sz="2400" kern="1200"/>
        </a:p>
      </dsp:txBody>
      <dsp:txXfrm>
        <a:off x="3903368" y="770377"/>
        <a:ext cx="2779854" cy="1726007"/>
      </dsp:txXfrm>
    </dsp:sp>
    <dsp:sp modelId="{215F8BDD-77DC-FF4E-B57B-84E2392E287C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56AED-F822-AD4A-A478-514A9D317AF2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400" b="1" kern="1200"/>
            <a:t>Django</a:t>
          </a:r>
          <a:r>
            <a:rPr lang="en-NL" sz="2400" kern="1200"/>
            <a:t> supports ORM (Object Relational Mapping).</a:t>
          </a:r>
          <a:endParaRPr lang="en-US" sz="2400" kern="1200"/>
        </a:p>
      </dsp:txBody>
      <dsp:txXfrm>
        <a:off x="7432232" y="770377"/>
        <a:ext cx="2779854" cy="1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297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228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93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529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01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966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609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07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90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19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058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25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571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7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1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837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DAA8-B62C-AE4D-9F2C-BDD4F92979E8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F78464-EC6A-3344-A550-A30AC393A7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43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2DB5-E528-8F70-72A1-E17180A16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NL" sz="4000" b="1" dirty="0">
                <a:solidFill>
                  <a:srgbClr val="FEFFFF"/>
                </a:solidFill>
              </a:rPr>
              <a:t>Django Rest Framework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BAF96-8E8B-DBE8-B4F9-511541F1AB40}"/>
              </a:ext>
            </a:extLst>
          </p:cNvPr>
          <p:cNvSpPr txBox="1"/>
          <p:nvPr/>
        </p:nvSpPr>
        <p:spPr>
          <a:xfrm>
            <a:off x="6247606" y="1469210"/>
            <a:ext cx="433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600" dirty="0"/>
              <a:t>Swaranjali Ingale</a:t>
            </a:r>
          </a:p>
          <a:p>
            <a:r>
              <a:rPr lang="en-NL" dirty="0"/>
              <a:t>(Software developer @ Box)</a:t>
            </a:r>
          </a:p>
        </p:txBody>
      </p:sp>
      <p:pic>
        <p:nvPicPr>
          <p:cNvPr id="21" name="Picture 20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FD411C3D-8DEC-1D1F-B3DA-D7C139BE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36" y="3211480"/>
            <a:ext cx="1778000" cy="1778000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48C9E86-76BB-7A13-A0C6-DB268805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721" y="3371880"/>
            <a:ext cx="1778000" cy="1457199"/>
          </a:xfrm>
          <a:prstGeom prst="rect">
            <a:avLst/>
          </a:prstGeom>
        </p:spPr>
      </p:pic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BBE1A4CF-3598-4D84-F255-567E3ABC4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77" y="3459866"/>
            <a:ext cx="1817470" cy="12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70E1-4919-3BBA-21E8-ADD10B8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86" y="2866117"/>
            <a:ext cx="5207828" cy="11202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L" sz="6000" dirty="0"/>
              <a:t>THANK YOU !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2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013699-163B-F1EB-A97A-15C199618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658541" y="1279829"/>
            <a:ext cx="7555424" cy="4249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301D5-E902-878A-0622-4593DB1E5338}"/>
              </a:ext>
            </a:extLst>
          </p:cNvPr>
          <p:cNvSpPr txBox="1"/>
          <p:nvPr/>
        </p:nvSpPr>
        <p:spPr>
          <a:xfrm>
            <a:off x="1148522" y="1662779"/>
            <a:ext cx="23779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solidFill>
                  <a:srgbClr val="0070C0"/>
                </a:solidFill>
              </a:rPr>
              <a:t>One secure platform for all the content</a:t>
            </a:r>
          </a:p>
          <a:p>
            <a:endParaRPr lang="en-NL" sz="1600" b="1" dirty="0">
              <a:solidFill>
                <a:srgbClr val="0070C0"/>
              </a:solidFill>
            </a:endParaRPr>
          </a:p>
          <a:p>
            <a:r>
              <a:rPr lang="en-NL" sz="1600" b="1" dirty="0">
                <a:solidFill>
                  <a:srgbClr val="0070C0"/>
                </a:solidFill>
              </a:rPr>
              <a:t>Easy collaboration with anyone, anywhere</a:t>
            </a:r>
          </a:p>
          <a:p>
            <a:endParaRPr lang="en-NL" sz="1600" b="1" dirty="0">
              <a:solidFill>
                <a:srgbClr val="0070C0"/>
              </a:solidFill>
            </a:endParaRPr>
          </a:p>
          <a:p>
            <a:r>
              <a:rPr lang="en-NL" sz="1600" b="1" dirty="0">
                <a:solidFill>
                  <a:srgbClr val="0070C0"/>
                </a:solidFill>
              </a:rPr>
              <a:t>Unlimited signatures at no added cost</a:t>
            </a:r>
          </a:p>
          <a:p>
            <a:endParaRPr lang="en-NL" sz="1600" b="1" dirty="0">
              <a:solidFill>
                <a:srgbClr val="0070C0"/>
              </a:solidFill>
            </a:endParaRPr>
          </a:p>
          <a:p>
            <a:r>
              <a:rPr lang="en-NL" sz="1600" b="1" dirty="0">
                <a:solidFill>
                  <a:srgbClr val="0070C0"/>
                </a:solidFill>
              </a:rPr>
              <a:t>Accelerate workflows</a:t>
            </a:r>
          </a:p>
          <a:p>
            <a:endParaRPr lang="en-NL" sz="1600" b="1" dirty="0">
              <a:solidFill>
                <a:srgbClr val="0070C0"/>
              </a:solidFill>
            </a:endParaRPr>
          </a:p>
          <a:p>
            <a:r>
              <a:rPr lang="en-NL" sz="1600" b="1" dirty="0">
                <a:solidFill>
                  <a:srgbClr val="0070C0"/>
                </a:solidFill>
              </a:rPr>
              <a:t>Protect your content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0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CB26-50E4-664C-7F20-DCD81239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43" y="584354"/>
            <a:ext cx="8911687" cy="886638"/>
          </a:xfrm>
        </p:spPr>
        <p:txBody>
          <a:bodyPr/>
          <a:lstStyle/>
          <a:p>
            <a:r>
              <a:rPr lang="en-NL" dirty="0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4E3BD8-7DD0-7E75-6C59-4EF633112B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94790" y="1825487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7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992-FE9A-A9E8-83BE-9F94223F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62" y="627905"/>
            <a:ext cx="8911687" cy="760553"/>
          </a:xfrm>
        </p:spPr>
        <p:txBody>
          <a:bodyPr>
            <a:normAutofit/>
          </a:bodyPr>
          <a:lstStyle/>
          <a:p>
            <a:r>
              <a:rPr lang="en-NL" dirty="0"/>
              <a:t>What is an </a:t>
            </a:r>
            <a:r>
              <a:rPr lang="en-NL" b="1" i="1" dirty="0"/>
              <a:t>API</a:t>
            </a:r>
            <a:r>
              <a:rPr lang="en-NL" dirty="0"/>
              <a:t>?</a:t>
            </a:r>
            <a:r>
              <a:rPr lang="en-NL" sz="1100" dirty="0"/>
              <a:t>(Application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7139-1E49-BAE8-D57E-423ABE58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862" y="165462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API’s are simply mechanisms that enable two software components to talk to each other.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BD18F6D-1D8A-5985-73E4-C7F97730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15" y="2832240"/>
            <a:ext cx="1579128" cy="1422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2604932-102E-EB17-FC7D-E776AD37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187" y="2959240"/>
            <a:ext cx="1765300" cy="1168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6CECD-3197-E190-5DC3-6120BBE581BD}"/>
              </a:ext>
            </a:extLst>
          </p:cNvPr>
          <p:cNvSpPr txBox="1"/>
          <p:nvPr/>
        </p:nvSpPr>
        <p:spPr>
          <a:xfrm>
            <a:off x="4896449" y="3376784"/>
            <a:ext cx="11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Internet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7D6A396-201A-32D8-2896-A4F943AF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22" y="2924070"/>
            <a:ext cx="1201420" cy="1182425"/>
          </a:xfrm>
          <a:prstGeom prst="rect">
            <a:avLst/>
          </a:prstGeom>
        </p:spPr>
      </p:pic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B20A07BB-1C86-6B98-B4B3-63DC70E2B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32" y="2902090"/>
            <a:ext cx="1562100" cy="1352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5B43F1-CECA-F198-25B8-837D5845174D}"/>
              </a:ext>
            </a:extLst>
          </p:cNvPr>
          <p:cNvSpPr txBox="1"/>
          <p:nvPr/>
        </p:nvSpPr>
        <p:spPr>
          <a:xfrm>
            <a:off x="2713823" y="3275111"/>
            <a:ext cx="85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A9F19-0DDF-371D-5957-F96FA531F983}"/>
              </a:ext>
            </a:extLst>
          </p:cNvPr>
          <p:cNvSpPr txBox="1"/>
          <p:nvPr/>
        </p:nvSpPr>
        <p:spPr>
          <a:xfrm>
            <a:off x="6915312" y="335877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3FED77-B200-2579-D961-5449722E2005}"/>
              </a:ext>
            </a:extLst>
          </p:cNvPr>
          <p:cNvSpPr txBox="1"/>
          <p:nvPr/>
        </p:nvSpPr>
        <p:spPr>
          <a:xfrm>
            <a:off x="8695581" y="2739404"/>
            <a:ext cx="99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Server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4787F47-AB54-43AB-094D-35CFBD2121FF}"/>
              </a:ext>
            </a:extLst>
          </p:cNvPr>
          <p:cNvSpPr/>
          <p:nvPr/>
        </p:nvSpPr>
        <p:spPr>
          <a:xfrm>
            <a:off x="3969167" y="3467389"/>
            <a:ext cx="600892" cy="18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F3B3B5B-460B-FA2B-5D4F-107CE4EEC45F}"/>
              </a:ext>
            </a:extLst>
          </p:cNvPr>
          <p:cNvSpPr/>
          <p:nvPr/>
        </p:nvSpPr>
        <p:spPr>
          <a:xfrm flipV="1">
            <a:off x="5999346" y="3458383"/>
            <a:ext cx="600892" cy="20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E775B53-C17B-C5FD-4FF8-3A0169349A55}"/>
              </a:ext>
            </a:extLst>
          </p:cNvPr>
          <p:cNvSpPr/>
          <p:nvPr/>
        </p:nvSpPr>
        <p:spPr>
          <a:xfrm>
            <a:off x="7937861" y="3443691"/>
            <a:ext cx="674915" cy="23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076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0B84-5B9C-2B32-4C27-81E7D65C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256" y="543153"/>
            <a:ext cx="10515600" cy="792892"/>
          </a:xfrm>
        </p:spPr>
        <p:txBody>
          <a:bodyPr/>
          <a:lstStyle/>
          <a:p>
            <a:r>
              <a:rPr lang="en-NL" dirty="0"/>
              <a:t>What is </a:t>
            </a:r>
            <a:r>
              <a:rPr lang="en-NL" b="1" i="1" dirty="0"/>
              <a:t>CRUD</a:t>
            </a:r>
            <a:r>
              <a:rPr lang="en-NL" dirty="0"/>
              <a:t>?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359E0F7-724F-77C4-2F8C-16897330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1294"/>
            <a:ext cx="792892" cy="792892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7B36948-9E78-914D-264B-F5C9B272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2839"/>
            <a:ext cx="792892" cy="79289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7E67B7C-8081-30F1-ADD9-DDAA69094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4384"/>
            <a:ext cx="792892" cy="79289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779D067-0BA9-0607-DF70-1AC6F6929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85929"/>
            <a:ext cx="792893" cy="792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41BF9C-984B-8218-1653-B2302099546A}"/>
              </a:ext>
            </a:extLst>
          </p:cNvPr>
          <p:cNvSpPr txBox="1"/>
          <p:nvPr/>
        </p:nvSpPr>
        <p:spPr>
          <a:xfrm>
            <a:off x="3011552" y="1626779"/>
            <a:ext cx="761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rocess of </a:t>
            </a:r>
            <a:r>
              <a:rPr lang="en-NL" b="1" i="1" dirty="0"/>
              <a:t>creating</a:t>
            </a:r>
            <a:r>
              <a:rPr lang="en-NL" dirty="0"/>
              <a:t> a record or entity in the database. Eg: creating new user.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C2C72-9367-9FB4-A294-6FDEF2224D31}"/>
              </a:ext>
            </a:extLst>
          </p:cNvPr>
          <p:cNvSpPr txBox="1"/>
          <p:nvPr/>
        </p:nvSpPr>
        <p:spPr>
          <a:xfrm>
            <a:off x="3011554" y="2734619"/>
            <a:ext cx="800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rocess of </a:t>
            </a:r>
            <a:r>
              <a:rPr lang="en-NL" b="1" i="1" dirty="0"/>
              <a:t>retrieving</a:t>
            </a:r>
            <a:r>
              <a:rPr lang="en-NL" dirty="0"/>
              <a:t> information from the database. Eg: user account information.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9F24E-27E5-1F1B-CF93-E8FEEFFE5C6A}"/>
              </a:ext>
            </a:extLst>
          </p:cNvPr>
          <p:cNvSpPr txBox="1"/>
          <p:nvPr/>
        </p:nvSpPr>
        <p:spPr>
          <a:xfrm>
            <a:off x="3011552" y="3866164"/>
            <a:ext cx="745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rocess of </a:t>
            </a:r>
            <a:r>
              <a:rPr lang="en-NL" b="1" i="1" dirty="0"/>
              <a:t>modifying</a:t>
            </a:r>
            <a:r>
              <a:rPr lang="en-NL" dirty="0"/>
              <a:t> information in the database. Eg: updating user account.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94C48-DC75-DD56-2554-A046293DC56B}"/>
              </a:ext>
            </a:extLst>
          </p:cNvPr>
          <p:cNvSpPr txBox="1"/>
          <p:nvPr/>
        </p:nvSpPr>
        <p:spPr>
          <a:xfrm>
            <a:off x="3011553" y="5050385"/>
            <a:ext cx="745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rocess of </a:t>
            </a:r>
            <a:r>
              <a:rPr lang="en-NL" b="1" i="1" dirty="0"/>
              <a:t>deleting</a:t>
            </a:r>
            <a:r>
              <a:rPr lang="en-NL" dirty="0"/>
              <a:t> a record entity from a database. Eg: deleting user account.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49571B-11F8-D086-E217-5281818AFDBB}"/>
              </a:ext>
            </a:extLst>
          </p:cNvPr>
          <p:cNvSpPr txBox="1"/>
          <p:nvPr/>
        </p:nvSpPr>
        <p:spPr>
          <a:xfrm>
            <a:off x="765311" y="2271071"/>
            <a:ext cx="180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chemeClr val="accent1"/>
                </a:solidFill>
              </a:rPr>
              <a:t>HTTP</a:t>
            </a:r>
            <a:r>
              <a:rPr lang="en-NL" sz="1200" dirty="0"/>
              <a:t> Method =&gt; </a:t>
            </a:r>
            <a:r>
              <a:rPr lang="en-NL" sz="1200" b="1" dirty="0">
                <a:solidFill>
                  <a:srgbClr val="C00000"/>
                </a:solidFill>
              </a:rPr>
              <a:t>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B4E8FC-EB21-DB2B-622F-3E7DEB00DD35}"/>
              </a:ext>
            </a:extLst>
          </p:cNvPr>
          <p:cNvSpPr txBox="1"/>
          <p:nvPr/>
        </p:nvSpPr>
        <p:spPr>
          <a:xfrm>
            <a:off x="765312" y="3290500"/>
            <a:ext cx="180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chemeClr val="accent1"/>
                </a:solidFill>
              </a:rPr>
              <a:t>HTTP</a:t>
            </a:r>
            <a:r>
              <a:rPr lang="en-NL" sz="1200" dirty="0"/>
              <a:t> Method =&gt; </a:t>
            </a:r>
            <a:r>
              <a:rPr lang="en-NL" sz="1200" b="1" dirty="0">
                <a:solidFill>
                  <a:srgbClr val="C00000"/>
                </a:solidFill>
              </a:rPr>
              <a:t>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45933-CBD2-B182-4C78-B4CAA80AD91E}"/>
              </a:ext>
            </a:extLst>
          </p:cNvPr>
          <p:cNvSpPr txBox="1"/>
          <p:nvPr/>
        </p:nvSpPr>
        <p:spPr>
          <a:xfrm>
            <a:off x="838200" y="4474861"/>
            <a:ext cx="224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chemeClr val="accent1"/>
                </a:solidFill>
              </a:rPr>
              <a:t>HTTP</a:t>
            </a:r>
            <a:r>
              <a:rPr lang="en-NL" sz="1200" dirty="0"/>
              <a:t> Method =&gt; </a:t>
            </a:r>
            <a:r>
              <a:rPr lang="en-NL" sz="1200" b="1" dirty="0">
                <a:solidFill>
                  <a:srgbClr val="C00000"/>
                </a:solidFill>
              </a:rPr>
              <a:t>PUT/PATCH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B584F-ED8A-1559-7998-E3D2C0EDC541}"/>
              </a:ext>
            </a:extLst>
          </p:cNvPr>
          <p:cNvSpPr txBox="1"/>
          <p:nvPr/>
        </p:nvSpPr>
        <p:spPr>
          <a:xfrm>
            <a:off x="942736" y="5659223"/>
            <a:ext cx="189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chemeClr val="accent1"/>
                </a:solidFill>
              </a:rPr>
              <a:t>HTTP</a:t>
            </a:r>
            <a:r>
              <a:rPr lang="en-NL" sz="1200" dirty="0"/>
              <a:t> Method =&gt; </a:t>
            </a:r>
            <a:r>
              <a:rPr lang="en-NL" sz="1200" b="1" dirty="0">
                <a:solidFill>
                  <a:srgbClr val="C00000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768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E74E6D-D4E2-FD30-B3FE-424AA565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What is </a:t>
            </a:r>
            <a:r>
              <a:rPr lang="en-NL" b="1" i="1" dirty="0">
                <a:solidFill>
                  <a:schemeClr val="bg1"/>
                </a:solidFill>
              </a:rPr>
              <a:t>DJANGO</a:t>
            </a:r>
            <a:r>
              <a:rPr lang="en-N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90207A6-5CE6-21F1-4457-9077D86E4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62556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25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6D0EA1-6017-1CFE-6075-7B94295F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51512"/>
            <a:ext cx="10515600" cy="792892"/>
          </a:xfrm>
        </p:spPr>
        <p:txBody>
          <a:bodyPr/>
          <a:lstStyle/>
          <a:p>
            <a:r>
              <a:rPr lang="en-NL" dirty="0"/>
              <a:t>What is </a:t>
            </a:r>
            <a:r>
              <a:rPr lang="en-NL" b="1" i="1" dirty="0"/>
              <a:t>DJANGO REST FRAMEWORK</a:t>
            </a:r>
            <a:r>
              <a:rPr lang="en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4742-E7E0-0019-7E91-FDC4472E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974" y="1719470"/>
            <a:ext cx="9677400" cy="470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rgbClr val="212529"/>
                </a:solidFill>
                <a:effectLst/>
                <a:latin typeface="-apple-system"/>
              </a:rPr>
              <a:t>Django is an API framework designed for building RESTful APIs with Django.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DA7D4-A085-7F68-6C05-F9C37FC2B0E5}"/>
              </a:ext>
            </a:extLst>
          </p:cNvPr>
          <p:cNvSpPr txBox="1"/>
          <p:nvPr/>
        </p:nvSpPr>
        <p:spPr>
          <a:xfrm>
            <a:off x="1781831" y="2674930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8DA54-65F3-ABBC-CE31-8BBF98E516DE}"/>
              </a:ext>
            </a:extLst>
          </p:cNvPr>
          <p:cNvSpPr/>
          <p:nvPr/>
        </p:nvSpPr>
        <p:spPr>
          <a:xfrm>
            <a:off x="3590753" y="2551482"/>
            <a:ext cx="1182757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URL Patterns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D281943-EA8B-0C31-3FFA-AEF8CD3DF244}"/>
              </a:ext>
            </a:extLst>
          </p:cNvPr>
          <p:cNvSpPr/>
          <p:nvPr/>
        </p:nvSpPr>
        <p:spPr>
          <a:xfrm>
            <a:off x="2875136" y="2797651"/>
            <a:ext cx="715617" cy="12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4C62D-DFB6-BEEA-6BFE-F99B93E0404F}"/>
              </a:ext>
            </a:extLst>
          </p:cNvPr>
          <p:cNvSpPr/>
          <p:nvPr/>
        </p:nvSpPr>
        <p:spPr>
          <a:xfrm>
            <a:off x="3643601" y="3839862"/>
            <a:ext cx="1182757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74334-4565-0286-4A2F-4145AD696C4D}"/>
              </a:ext>
            </a:extLst>
          </p:cNvPr>
          <p:cNvSpPr txBox="1"/>
          <p:nvPr/>
        </p:nvSpPr>
        <p:spPr>
          <a:xfrm>
            <a:off x="1676399" y="3971243"/>
            <a:ext cx="128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Response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B72D420C-4592-C147-48B7-69269FC1728F}"/>
              </a:ext>
            </a:extLst>
          </p:cNvPr>
          <p:cNvSpPr/>
          <p:nvPr/>
        </p:nvSpPr>
        <p:spPr>
          <a:xfrm>
            <a:off x="2905623" y="4085810"/>
            <a:ext cx="715617" cy="124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4D78B-4170-2B65-6CCE-EBAEA68DA531}"/>
              </a:ext>
            </a:extLst>
          </p:cNvPr>
          <p:cNvSpPr/>
          <p:nvPr/>
        </p:nvSpPr>
        <p:spPr>
          <a:xfrm>
            <a:off x="5540609" y="3304553"/>
            <a:ext cx="1330769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Serializer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19D31-5E5B-F270-554F-44DBD8182F4A}"/>
              </a:ext>
            </a:extLst>
          </p:cNvPr>
          <p:cNvSpPr/>
          <p:nvPr/>
        </p:nvSpPr>
        <p:spPr>
          <a:xfrm>
            <a:off x="5617428" y="4320370"/>
            <a:ext cx="1253950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Models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1E51D5B-492B-5632-1EB0-B78D7C192AF6}"/>
              </a:ext>
            </a:extLst>
          </p:cNvPr>
          <p:cNvSpPr/>
          <p:nvPr/>
        </p:nvSpPr>
        <p:spPr>
          <a:xfrm>
            <a:off x="6125586" y="3938041"/>
            <a:ext cx="185762" cy="382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1DA377C-0253-6A9B-78AA-C7518B812B32}"/>
              </a:ext>
            </a:extLst>
          </p:cNvPr>
          <p:cNvSpPr/>
          <p:nvPr/>
        </p:nvSpPr>
        <p:spPr>
          <a:xfrm rot="19918273">
            <a:off x="4810274" y="3712809"/>
            <a:ext cx="789435" cy="17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DC368D1-7E2F-F2F9-BF1C-D4B1F51C6C53}"/>
              </a:ext>
            </a:extLst>
          </p:cNvPr>
          <p:cNvSpPr/>
          <p:nvPr/>
        </p:nvSpPr>
        <p:spPr>
          <a:xfrm rot="1391027">
            <a:off x="4831688" y="4380993"/>
            <a:ext cx="808382" cy="17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DAB1EFA-9A6B-FA7F-F24A-DF27306C6BE4}"/>
              </a:ext>
            </a:extLst>
          </p:cNvPr>
          <p:cNvSpPr/>
          <p:nvPr/>
        </p:nvSpPr>
        <p:spPr>
          <a:xfrm>
            <a:off x="4123519" y="3167708"/>
            <a:ext cx="160245" cy="672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E74B1228-F4C5-43BE-8E37-FD9DB57D014B}"/>
              </a:ext>
            </a:extLst>
          </p:cNvPr>
          <p:cNvSpPr/>
          <p:nvPr/>
        </p:nvSpPr>
        <p:spPr>
          <a:xfrm>
            <a:off x="7733973" y="4063605"/>
            <a:ext cx="1370270" cy="1007165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 dirty="0"/>
              <a:t>Database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74A5AD0-AFF0-4F2C-DEB6-DA8B1691C960}"/>
              </a:ext>
            </a:extLst>
          </p:cNvPr>
          <p:cNvSpPr/>
          <p:nvPr/>
        </p:nvSpPr>
        <p:spPr>
          <a:xfrm>
            <a:off x="6871378" y="4434350"/>
            <a:ext cx="862595" cy="160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75C0755-5AB3-31EF-714D-785459D11AB0}"/>
              </a:ext>
            </a:extLst>
          </p:cNvPr>
          <p:cNvSpPr/>
          <p:nvPr/>
        </p:nvSpPr>
        <p:spPr>
          <a:xfrm>
            <a:off x="6881517" y="4692343"/>
            <a:ext cx="833067" cy="160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27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EA34A-2C01-039E-4062-31D6637B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NL">
                <a:solidFill>
                  <a:schemeClr val="tx2">
                    <a:lumMod val="75000"/>
                  </a:schemeClr>
                </a:solidFill>
              </a:rPr>
              <a:t>When and Why to use DRF?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7487C9E-5303-23E4-0A11-449D324C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19" y="1229444"/>
            <a:ext cx="6677642" cy="462819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GB" sz="15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If you are using Django as your web framework and you need to write a REST API, the Django REST framework is the default choice to get the job done.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It also comes with many features out of the box to simplify API development: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A web browsable API – where you can browse and interact with your API.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Built in authentication and authorization, including packages for OAuth1a and OAuth2.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Built in serialization for Django models and other data, with input validation.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Easy backend filtering and sorting of data. 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Support for easy pagination of results.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Support for versioning.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Support for API schemas and documentation.</a:t>
            </a:r>
          </a:p>
          <a:p>
            <a:pPr fontAlgn="base">
              <a:lnSpc>
                <a:spcPct val="90000"/>
              </a:lnSpc>
              <a:buFont typeface="Wingdings" pitchFamily="2" charset="2"/>
              <a:buChar char="q"/>
            </a:pPr>
            <a:r>
              <a:rPr lang="en-GB" sz="15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Lots of documentation and support of a large community.</a:t>
            </a:r>
          </a:p>
          <a:p>
            <a:pPr marL="0" indent="0">
              <a:lnSpc>
                <a:spcPct val="90000"/>
              </a:lnSpc>
              <a:buNone/>
            </a:pPr>
            <a:endParaRPr lang="en-NL" sz="1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8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34F-B9D2-4EB2-62F6-5E3AA05E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006" y="654066"/>
            <a:ext cx="8687987" cy="727474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i="1" dirty="0"/>
              <a:t>Serialization?</a:t>
            </a:r>
            <a:endParaRPr lang="en-N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57CA-BCA2-37EB-36BB-F3DE6DC5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006" y="1775929"/>
            <a:ext cx="8862985" cy="4744140"/>
          </a:xfrm>
        </p:spPr>
        <p:txBody>
          <a:bodyPr>
            <a:normAutofit/>
          </a:bodyPr>
          <a:lstStyle/>
          <a:p>
            <a:r>
              <a:rPr lang="en-GB" sz="2000" b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Serializers are responsible for converting objects into data types understandable by JavaScript and front-end frameworks.</a:t>
            </a:r>
          </a:p>
          <a:p>
            <a:pPr marL="0" indent="0">
              <a:buNone/>
            </a:pPr>
            <a:endParaRPr lang="en-GB" sz="2000" dirty="0">
              <a:solidFill>
                <a:srgbClr val="292929"/>
              </a:solidFill>
              <a:latin typeface="Century Gothic" panose="020B0502020202020204" pitchFamily="34" charset="0"/>
            </a:endParaRPr>
          </a:p>
          <a:p>
            <a:r>
              <a:rPr lang="en-GB" sz="2000" b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The process of converting complex data types such as </a:t>
            </a:r>
            <a:r>
              <a:rPr lang="en-GB" sz="2000" b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querysets</a:t>
            </a:r>
            <a:r>
              <a:rPr lang="en-GB" sz="2000" b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and model instances to native python datatypes is called serialization in DRF.</a:t>
            </a:r>
          </a:p>
          <a:p>
            <a:pPr marL="0" indent="0">
              <a:buNone/>
            </a:pPr>
            <a:endParaRPr lang="en-GB" sz="2000" b="0" dirty="0">
              <a:solidFill>
                <a:srgbClr val="292929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GB" sz="2000" b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Serializers also provide deserialization, allowing parsed data to be converted back into complex types, after first validating the incoming data.</a:t>
            </a:r>
            <a:endParaRPr lang="en-NL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45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{B50E458C-6682-A543-846B-3C5669DF97C5}tf10001069</Template>
  <TotalTime>6886</TotalTime>
  <Words>443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Century Gothic</vt:lpstr>
      <vt:lpstr>Wingdings</vt:lpstr>
      <vt:lpstr>Wingdings 3</vt:lpstr>
      <vt:lpstr>Wisp</vt:lpstr>
      <vt:lpstr>Django Rest Framework</vt:lpstr>
      <vt:lpstr>PowerPoint Presentation</vt:lpstr>
      <vt:lpstr>AGENDA</vt:lpstr>
      <vt:lpstr>What is an API?(Application Programming Interface)</vt:lpstr>
      <vt:lpstr>What is CRUD?</vt:lpstr>
      <vt:lpstr>What is DJANGO?</vt:lpstr>
      <vt:lpstr>What is DJANGO REST FRAMEWORK?</vt:lpstr>
      <vt:lpstr>When and Why to use DRF?</vt:lpstr>
      <vt:lpstr>What is Serialization?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</dc:title>
  <dc:creator>Swaranjali Ingale</dc:creator>
  <cp:lastModifiedBy>Swaranjali Ingale</cp:lastModifiedBy>
  <cp:revision>8</cp:revision>
  <dcterms:created xsi:type="dcterms:W3CDTF">2023-01-19T20:50:43Z</dcterms:created>
  <dcterms:modified xsi:type="dcterms:W3CDTF">2023-01-25T13:45:45Z</dcterms:modified>
</cp:coreProperties>
</file>