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9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5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6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5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1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2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3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8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2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4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2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FE82-19B1-492A-AD8D-26228E2EC178}" type="datetimeFigureOut">
              <a:rPr lang="nl-NL" smtClean="0"/>
              <a:t>24-2-2021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E60B-5FF1-49A5-AB2B-C7A990C1DE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7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/>
              <a:t>An </a:t>
            </a:r>
            <a:r>
              <a:rPr lang="nl-NL" b="1" dirty="0" err="1"/>
              <a:t>introduction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/>
            </a:r>
            <a:br>
              <a:rPr lang="nl-NL" b="1" dirty="0"/>
            </a:br>
            <a:r>
              <a:rPr lang="en-US" b="1" dirty="0" smtClean="0"/>
              <a:t>Python for Bioinformatics</a:t>
            </a:r>
            <a:endParaRPr lang="nl-N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3"/>
            <a:ext cx="9144000" cy="12191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February 24, 2021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Parimala Devi</a:t>
            </a:r>
            <a:br>
              <a:rPr lang="en-US" dirty="0" smtClean="0"/>
            </a:br>
            <a:r>
              <a:rPr lang="en-US" dirty="0" err="1" smtClean="0"/>
              <a:t>Bioinformatician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Netherlands Cancer Institute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0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Bioinformatics</a:t>
            </a:r>
            <a:endParaRPr lang="nl-NL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15815" y="2030642"/>
            <a:ext cx="3380952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languages in Bioinformatics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373" y="3213935"/>
            <a:ext cx="18954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28" y="1842336"/>
            <a:ext cx="303847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076" y="1842336"/>
            <a:ext cx="2162175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076" y="4552196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46" y="3347286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248" y="45521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New to bioinformatics as a programmer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New to programming as a biologist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Resources for the same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 a </a:t>
            </a:r>
            <a:r>
              <a:rPr lang="en-US" dirty="0"/>
              <a:t>“Bioinformatics in Python” </a:t>
            </a:r>
            <a:r>
              <a:rPr lang="en-US" dirty="0" smtClean="0"/>
              <a:t>book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Coursera course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Solve problems on Rosalind or Hacker Rank or Project Euler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60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fields in Bioinformatics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Precision medicine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Drug discovery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Clinical diagnostics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84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64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An introduction to Python for Bioinformatics</vt:lpstr>
      <vt:lpstr>Introduction to Bioinformatics</vt:lpstr>
      <vt:lpstr>Common languages in Bioinformatics</vt:lpstr>
      <vt:lpstr>Where to start?</vt:lpstr>
      <vt:lpstr>Different fields in Bioinformatics</vt:lpstr>
      <vt:lpstr>Any questions?</vt:lpstr>
    </vt:vector>
  </TitlesOfParts>
  <Company>Antoni van Leeuwenhoek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Bioinformatics</dc:title>
  <dc:creator>d.parimala</dc:creator>
  <cp:lastModifiedBy>d.parimala</cp:lastModifiedBy>
  <cp:revision>11</cp:revision>
  <dcterms:created xsi:type="dcterms:W3CDTF">2021-02-24T05:26:40Z</dcterms:created>
  <dcterms:modified xsi:type="dcterms:W3CDTF">2021-02-24T17:25:48Z</dcterms:modified>
</cp:coreProperties>
</file>