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notesMasterIdLst>
    <p:notesMasterId r:id="rId8"/>
  </p:notesMasterIdLst>
  <p:sldIdLst>
    <p:sldId id="256" r:id="rId2"/>
    <p:sldId id="261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9"/>
  </p:normalViewPr>
  <p:slideViewPr>
    <p:cSldViewPr snapToGrid="0" snapToObjects="1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11.svg"/><Relationship Id="rId4" Type="http://schemas.openxmlformats.org/officeDocument/2006/relationships/image" Target="../media/image19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11.svg"/><Relationship Id="rId4" Type="http://schemas.openxmlformats.org/officeDocument/2006/relationships/image" Target="../media/image19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3600BB-D214-4A09-BE3A-59F0CCF0C8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830350-148C-40F0-8CAB-E9C15724FEF5}">
      <dgm:prSet/>
      <dgm:spPr/>
      <dgm:t>
        <a:bodyPr/>
        <a:lstStyle/>
        <a:p>
          <a:r>
            <a:rPr lang="en-US"/>
            <a:t>5 years Recruitment experience</a:t>
          </a:r>
        </a:p>
      </dgm:t>
    </dgm:pt>
    <dgm:pt modelId="{9A643F58-54E0-4D61-A9D9-601910310286}" type="parTrans" cxnId="{42C9DE39-1CF1-48CA-AE8D-52DF81CFE670}">
      <dgm:prSet/>
      <dgm:spPr/>
      <dgm:t>
        <a:bodyPr/>
        <a:lstStyle/>
        <a:p>
          <a:endParaRPr lang="en-US"/>
        </a:p>
      </dgm:t>
    </dgm:pt>
    <dgm:pt modelId="{846ABF0D-C17B-41E4-9C18-C64E4DA00724}" type="sibTrans" cxnId="{42C9DE39-1CF1-48CA-AE8D-52DF81CFE670}">
      <dgm:prSet/>
      <dgm:spPr/>
      <dgm:t>
        <a:bodyPr/>
        <a:lstStyle/>
        <a:p>
          <a:endParaRPr lang="en-US"/>
        </a:p>
      </dgm:t>
    </dgm:pt>
    <dgm:pt modelId="{51C7F2FA-2681-430C-AE01-351E230F8014}">
      <dgm:prSet/>
      <dgm:spPr/>
      <dgm:t>
        <a:bodyPr/>
        <a:lstStyle/>
        <a:p>
          <a:r>
            <a:rPr lang="en-US"/>
            <a:t>Python/Data desk</a:t>
          </a:r>
        </a:p>
      </dgm:t>
    </dgm:pt>
    <dgm:pt modelId="{779C02DE-C34F-4B78-9BC7-7C70E06C7527}" type="parTrans" cxnId="{3BCF1D62-715B-4AAC-8BBA-596D33EB3489}">
      <dgm:prSet/>
      <dgm:spPr/>
      <dgm:t>
        <a:bodyPr/>
        <a:lstStyle/>
        <a:p>
          <a:endParaRPr lang="en-US"/>
        </a:p>
      </dgm:t>
    </dgm:pt>
    <dgm:pt modelId="{C99BF0D7-BE72-46F5-9A2D-BB9AFC79A047}" type="sibTrans" cxnId="{3BCF1D62-715B-4AAC-8BBA-596D33EB3489}">
      <dgm:prSet/>
      <dgm:spPr/>
      <dgm:t>
        <a:bodyPr/>
        <a:lstStyle/>
        <a:p>
          <a:endParaRPr lang="en-US"/>
        </a:p>
      </dgm:t>
    </dgm:pt>
    <dgm:pt modelId="{4A233E56-5C30-4758-9C5F-510F05EE2D0E}">
      <dgm:prSet/>
      <dgm:spPr/>
      <dgm:t>
        <a:bodyPr/>
        <a:lstStyle/>
        <a:p>
          <a:r>
            <a:rPr lang="en-US"/>
            <a:t>Grad – Head of Department</a:t>
          </a:r>
        </a:p>
      </dgm:t>
    </dgm:pt>
    <dgm:pt modelId="{6EC76A4B-1A74-4403-925A-279267D529E0}" type="parTrans" cxnId="{F798BDB7-B9C0-4E0B-A4DA-82B672245202}">
      <dgm:prSet/>
      <dgm:spPr/>
      <dgm:t>
        <a:bodyPr/>
        <a:lstStyle/>
        <a:p>
          <a:endParaRPr lang="en-US"/>
        </a:p>
      </dgm:t>
    </dgm:pt>
    <dgm:pt modelId="{F6D70365-119F-460A-A774-DC1D7225431B}" type="sibTrans" cxnId="{F798BDB7-B9C0-4E0B-A4DA-82B672245202}">
      <dgm:prSet/>
      <dgm:spPr/>
      <dgm:t>
        <a:bodyPr/>
        <a:lstStyle/>
        <a:p>
          <a:endParaRPr lang="en-US"/>
        </a:p>
      </dgm:t>
    </dgm:pt>
    <dgm:pt modelId="{32BF27A2-8FBA-4E3E-A09E-2AD74A4E0175}">
      <dgm:prSet/>
      <dgm:spPr/>
      <dgm:t>
        <a:bodyPr/>
        <a:lstStyle/>
        <a:p>
          <a:r>
            <a:rPr lang="en-US"/>
            <a:t>Mettle, Sainsbury’s, OVO Energy Group, WeGift</a:t>
          </a:r>
        </a:p>
      </dgm:t>
    </dgm:pt>
    <dgm:pt modelId="{A3BD1482-0B31-4F2D-8AD8-B09811E202DC}" type="parTrans" cxnId="{970B2F85-B404-4C23-9D8A-000EC982D81C}">
      <dgm:prSet/>
      <dgm:spPr/>
      <dgm:t>
        <a:bodyPr/>
        <a:lstStyle/>
        <a:p>
          <a:endParaRPr lang="en-US"/>
        </a:p>
      </dgm:t>
    </dgm:pt>
    <dgm:pt modelId="{05B23DE4-288B-4284-8B52-1D00CF8D6420}" type="sibTrans" cxnId="{970B2F85-B404-4C23-9D8A-000EC982D81C}">
      <dgm:prSet/>
      <dgm:spPr/>
      <dgm:t>
        <a:bodyPr/>
        <a:lstStyle/>
        <a:p>
          <a:endParaRPr lang="en-US"/>
        </a:p>
      </dgm:t>
    </dgm:pt>
    <dgm:pt modelId="{D841B050-52A7-9E41-9339-B0DFDB43838A}" type="pres">
      <dgm:prSet presAssocID="{023600BB-D214-4A09-BE3A-59F0CCF0C8A4}" presName="vert0" presStyleCnt="0">
        <dgm:presLayoutVars>
          <dgm:dir/>
          <dgm:animOne val="branch"/>
          <dgm:animLvl val="lvl"/>
        </dgm:presLayoutVars>
      </dgm:prSet>
      <dgm:spPr/>
    </dgm:pt>
    <dgm:pt modelId="{A8D1C435-507E-3F41-A809-C9425473CE54}" type="pres">
      <dgm:prSet presAssocID="{54830350-148C-40F0-8CAB-E9C15724FEF5}" presName="thickLine" presStyleLbl="alignNode1" presStyleIdx="0" presStyleCnt="4"/>
      <dgm:spPr/>
    </dgm:pt>
    <dgm:pt modelId="{D54D4EB0-A61E-3644-B83F-5EA35D54D353}" type="pres">
      <dgm:prSet presAssocID="{54830350-148C-40F0-8CAB-E9C15724FEF5}" presName="horz1" presStyleCnt="0"/>
      <dgm:spPr/>
    </dgm:pt>
    <dgm:pt modelId="{FCBF575B-0C4C-814C-BC2A-4FDF13ADD3D8}" type="pres">
      <dgm:prSet presAssocID="{54830350-148C-40F0-8CAB-E9C15724FEF5}" presName="tx1" presStyleLbl="revTx" presStyleIdx="0" presStyleCnt="4"/>
      <dgm:spPr/>
    </dgm:pt>
    <dgm:pt modelId="{1D6832E1-583F-9740-9139-2A747BF9530A}" type="pres">
      <dgm:prSet presAssocID="{54830350-148C-40F0-8CAB-E9C15724FEF5}" presName="vert1" presStyleCnt="0"/>
      <dgm:spPr/>
    </dgm:pt>
    <dgm:pt modelId="{D2835D27-A0EB-EA4E-9399-14F9BB3F6AF3}" type="pres">
      <dgm:prSet presAssocID="{51C7F2FA-2681-430C-AE01-351E230F8014}" presName="thickLine" presStyleLbl="alignNode1" presStyleIdx="1" presStyleCnt="4"/>
      <dgm:spPr/>
    </dgm:pt>
    <dgm:pt modelId="{6C1DC661-C279-FB4C-8C2B-57F6027F8F26}" type="pres">
      <dgm:prSet presAssocID="{51C7F2FA-2681-430C-AE01-351E230F8014}" presName="horz1" presStyleCnt="0"/>
      <dgm:spPr/>
    </dgm:pt>
    <dgm:pt modelId="{EEC1DB41-A171-AD44-9F3A-25A9AA28D2E1}" type="pres">
      <dgm:prSet presAssocID="{51C7F2FA-2681-430C-AE01-351E230F8014}" presName="tx1" presStyleLbl="revTx" presStyleIdx="1" presStyleCnt="4"/>
      <dgm:spPr/>
    </dgm:pt>
    <dgm:pt modelId="{3B233080-7D96-534D-B552-DDD658B12B25}" type="pres">
      <dgm:prSet presAssocID="{51C7F2FA-2681-430C-AE01-351E230F8014}" presName="vert1" presStyleCnt="0"/>
      <dgm:spPr/>
    </dgm:pt>
    <dgm:pt modelId="{C8C746CF-1A2A-AD4B-BC7B-5A4ABE31F7D8}" type="pres">
      <dgm:prSet presAssocID="{4A233E56-5C30-4758-9C5F-510F05EE2D0E}" presName="thickLine" presStyleLbl="alignNode1" presStyleIdx="2" presStyleCnt="4"/>
      <dgm:spPr/>
    </dgm:pt>
    <dgm:pt modelId="{FA962E7C-3ADC-884E-A83B-6C528912E6DC}" type="pres">
      <dgm:prSet presAssocID="{4A233E56-5C30-4758-9C5F-510F05EE2D0E}" presName="horz1" presStyleCnt="0"/>
      <dgm:spPr/>
    </dgm:pt>
    <dgm:pt modelId="{00CB24AE-CC09-FE42-BDD5-CD4048E46EFE}" type="pres">
      <dgm:prSet presAssocID="{4A233E56-5C30-4758-9C5F-510F05EE2D0E}" presName="tx1" presStyleLbl="revTx" presStyleIdx="2" presStyleCnt="4"/>
      <dgm:spPr/>
    </dgm:pt>
    <dgm:pt modelId="{3C77ED60-81E4-1B4C-B167-4D44DAA020D5}" type="pres">
      <dgm:prSet presAssocID="{4A233E56-5C30-4758-9C5F-510F05EE2D0E}" presName="vert1" presStyleCnt="0"/>
      <dgm:spPr/>
    </dgm:pt>
    <dgm:pt modelId="{8AE84AD2-7366-2344-BBDF-7C185F4F6B33}" type="pres">
      <dgm:prSet presAssocID="{32BF27A2-8FBA-4E3E-A09E-2AD74A4E0175}" presName="thickLine" presStyleLbl="alignNode1" presStyleIdx="3" presStyleCnt="4"/>
      <dgm:spPr/>
    </dgm:pt>
    <dgm:pt modelId="{0ECA53BD-6D55-6949-AE1D-1A4FA7DD9AB2}" type="pres">
      <dgm:prSet presAssocID="{32BF27A2-8FBA-4E3E-A09E-2AD74A4E0175}" presName="horz1" presStyleCnt="0"/>
      <dgm:spPr/>
    </dgm:pt>
    <dgm:pt modelId="{CECB52DB-40EC-DB44-9E96-321B50F93667}" type="pres">
      <dgm:prSet presAssocID="{32BF27A2-8FBA-4E3E-A09E-2AD74A4E0175}" presName="tx1" presStyleLbl="revTx" presStyleIdx="3" presStyleCnt="4"/>
      <dgm:spPr/>
    </dgm:pt>
    <dgm:pt modelId="{8CFB099A-1BF0-8842-8565-4C919412D76E}" type="pres">
      <dgm:prSet presAssocID="{32BF27A2-8FBA-4E3E-A09E-2AD74A4E0175}" presName="vert1" presStyleCnt="0"/>
      <dgm:spPr/>
    </dgm:pt>
  </dgm:ptLst>
  <dgm:cxnLst>
    <dgm:cxn modelId="{3ADEF21E-D858-0A44-97FA-5687C6916706}" type="presOf" srcId="{4A233E56-5C30-4758-9C5F-510F05EE2D0E}" destId="{00CB24AE-CC09-FE42-BDD5-CD4048E46EFE}" srcOrd="0" destOrd="0" presId="urn:microsoft.com/office/officeart/2008/layout/LinedList"/>
    <dgm:cxn modelId="{42C9DE39-1CF1-48CA-AE8D-52DF81CFE670}" srcId="{023600BB-D214-4A09-BE3A-59F0CCF0C8A4}" destId="{54830350-148C-40F0-8CAB-E9C15724FEF5}" srcOrd="0" destOrd="0" parTransId="{9A643F58-54E0-4D61-A9D9-601910310286}" sibTransId="{846ABF0D-C17B-41E4-9C18-C64E4DA00724}"/>
    <dgm:cxn modelId="{3BCF1D62-715B-4AAC-8BBA-596D33EB3489}" srcId="{023600BB-D214-4A09-BE3A-59F0CCF0C8A4}" destId="{51C7F2FA-2681-430C-AE01-351E230F8014}" srcOrd="1" destOrd="0" parTransId="{779C02DE-C34F-4B78-9BC7-7C70E06C7527}" sibTransId="{C99BF0D7-BE72-46F5-9A2D-BB9AFC79A047}"/>
    <dgm:cxn modelId="{56455C77-1D98-604F-80BA-0734828C2024}" type="presOf" srcId="{023600BB-D214-4A09-BE3A-59F0CCF0C8A4}" destId="{D841B050-52A7-9E41-9339-B0DFDB43838A}" srcOrd="0" destOrd="0" presId="urn:microsoft.com/office/officeart/2008/layout/LinedList"/>
    <dgm:cxn modelId="{2212957C-E595-3847-9513-30D74AD0936D}" type="presOf" srcId="{32BF27A2-8FBA-4E3E-A09E-2AD74A4E0175}" destId="{CECB52DB-40EC-DB44-9E96-321B50F93667}" srcOrd="0" destOrd="0" presId="urn:microsoft.com/office/officeart/2008/layout/LinedList"/>
    <dgm:cxn modelId="{440B7C83-61CF-804C-9057-44C0ADD7AC8C}" type="presOf" srcId="{51C7F2FA-2681-430C-AE01-351E230F8014}" destId="{EEC1DB41-A171-AD44-9F3A-25A9AA28D2E1}" srcOrd="0" destOrd="0" presId="urn:microsoft.com/office/officeart/2008/layout/LinedList"/>
    <dgm:cxn modelId="{970B2F85-B404-4C23-9D8A-000EC982D81C}" srcId="{023600BB-D214-4A09-BE3A-59F0CCF0C8A4}" destId="{32BF27A2-8FBA-4E3E-A09E-2AD74A4E0175}" srcOrd="3" destOrd="0" parTransId="{A3BD1482-0B31-4F2D-8AD8-B09811E202DC}" sibTransId="{05B23DE4-288B-4284-8B52-1D00CF8D6420}"/>
    <dgm:cxn modelId="{F798BDB7-B9C0-4E0B-A4DA-82B672245202}" srcId="{023600BB-D214-4A09-BE3A-59F0CCF0C8A4}" destId="{4A233E56-5C30-4758-9C5F-510F05EE2D0E}" srcOrd="2" destOrd="0" parTransId="{6EC76A4B-1A74-4403-925A-279267D529E0}" sibTransId="{F6D70365-119F-460A-A774-DC1D7225431B}"/>
    <dgm:cxn modelId="{6A5523D4-7373-724A-B2BB-8B32AF4C9425}" type="presOf" srcId="{54830350-148C-40F0-8CAB-E9C15724FEF5}" destId="{FCBF575B-0C4C-814C-BC2A-4FDF13ADD3D8}" srcOrd="0" destOrd="0" presId="urn:microsoft.com/office/officeart/2008/layout/LinedList"/>
    <dgm:cxn modelId="{A8068E06-FBAB-0A48-8ADD-DF0405FBD4F9}" type="presParOf" srcId="{D841B050-52A7-9E41-9339-B0DFDB43838A}" destId="{A8D1C435-507E-3F41-A809-C9425473CE54}" srcOrd="0" destOrd="0" presId="urn:microsoft.com/office/officeart/2008/layout/LinedList"/>
    <dgm:cxn modelId="{90A1FBF8-FDB5-464F-AC38-48A24E8422F6}" type="presParOf" srcId="{D841B050-52A7-9E41-9339-B0DFDB43838A}" destId="{D54D4EB0-A61E-3644-B83F-5EA35D54D353}" srcOrd="1" destOrd="0" presId="urn:microsoft.com/office/officeart/2008/layout/LinedList"/>
    <dgm:cxn modelId="{AEAA7AD6-DC28-D040-AEE7-12D1FA263D99}" type="presParOf" srcId="{D54D4EB0-A61E-3644-B83F-5EA35D54D353}" destId="{FCBF575B-0C4C-814C-BC2A-4FDF13ADD3D8}" srcOrd="0" destOrd="0" presId="urn:microsoft.com/office/officeart/2008/layout/LinedList"/>
    <dgm:cxn modelId="{4233F53A-FCD2-C74F-8999-18B432ABBDC1}" type="presParOf" srcId="{D54D4EB0-A61E-3644-B83F-5EA35D54D353}" destId="{1D6832E1-583F-9740-9139-2A747BF9530A}" srcOrd="1" destOrd="0" presId="urn:microsoft.com/office/officeart/2008/layout/LinedList"/>
    <dgm:cxn modelId="{52478CC6-40C2-9447-9524-D20244D617D2}" type="presParOf" srcId="{D841B050-52A7-9E41-9339-B0DFDB43838A}" destId="{D2835D27-A0EB-EA4E-9399-14F9BB3F6AF3}" srcOrd="2" destOrd="0" presId="urn:microsoft.com/office/officeart/2008/layout/LinedList"/>
    <dgm:cxn modelId="{D1FFCD52-3D4D-D643-A763-7F6066FB5E8F}" type="presParOf" srcId="{D841B050-52A7-9E41-9339-B0DFDB43838A}" destId="{6C1DC661-C279-FB4C-8C2B-57F6027F8F26}" srcOrd="3" destOrd="0" presId="urn:microsoft.com/office/officeart/2008/layout/LinedList"/>
    <dgm:cxn modelId="{8DF1AC07-7512-8E46-9F62-1EEA189D7195}" type="presParOf" srcId="{6C1DC661-C279-FB4C-8C2B-57F6027F8F26}" destId="{EEC1DB41-A171-AD44-9F3A-25A9AA28D2E1}" srcOrd="0" destOrd="0" presId="urn:microsoft.com/office/officeart/2008/layout/LinedList"/>
    <dgm:cxn modelId="{B19AD2DA-5F2A-E74F-AE4F-65FE94324A01}" type="presParOf" srcId="{6C1DC661-C279-FB4C-8C2B-57F6027F8F26}" destId="{3B233080-7D96-534D-B552-DDD658B12B25}" srcOrd="1" destOrd="0" presId="urn:microsoft.com/office/officeart/2008/layout/LinedList"/>
    <dgm:cxn modelId="{B834E4C2-30A5-974D-AB60-A520F7222311}" type="presParOf" srcId="{D841B050-52A7-9E41-9339-B0DFDB43838A}" destId="{C8C746CF-1A2A-AD4B-BC7B-5A4ABE31F7D8}" srcOrd="4" destOrd="0" presId="urn:microsoft.com/office/officeart/2008/layout/LinedList"/>
    <dgm:cxn modelId="{D08CB8B9-51C6-154E-BB81-38907163506F}" type="presParOf" srcId="{D841B050-52A7-9E41-9339-B0DFDB43838A}" destId="{FA962E7C-3ADC-884E-A83B-6C528912E6DC}" srcOrd="5" destOrd="0" presId="urn:microsoft.com/office/officeart/2008/layout/LinedList"/>
    <dgm:cxn modelId="{4A0BF97F-4D27-354D-9318-53349C84065A}" type="presParOf" srcId="{FA962E7C-3ADC-884E-A83B-6C528912E6DC}" destId="{00CB24AE-CC09-FE42-BDD5-CD4048E46EFE}" srcOrd="0" destOrd="0" presId="urn:microsoft.com/office/officeart/2008/layout/LinedList"/>
    <dgm:cxn modelId="{0B168FEC-9ECE-004B-9754-B9FC674072F0}" type="presParOf" srcId="{FA962E7C-3ADC-884E-A83B-6C528912E6DC}" destId="{3C77ED60-81E4-1B4C-B167-4D44DAA020D5}" srcOrd="1" destOrd="0" presId="urn:microsoft.com/office/officeart/2008/layout/LinedList"/>
    <dgm:cxn modelId="{B15591A3-3715-4743-9C7C-6720FE26CA55}" type="presParOf" srcId="{D841B050-52A7-9E41-9339-B0DFDB43838A}" destId="{8AE84AD2-7366-2344-BBDF-7C185F4F6B33}" srcOrd="6" destOrd="0" presId="urn:microsoft.com/office/officeart/2008/layout/LinedList"/>
    <dgm:cxn modelId="{4747050C-26C2-7D48-B5D7-E88288E19232}" type="presParOf" srcId="{D841B050-52A7-9E41-9339-B0DFDB43838A}" destId="{0ECA53BD-6D55-6949-AE1D-1A4FA7DD9AB2}" srcOrd="7" destOrd="0" presId="urn:microsoft.com/office/officeart/2008/layout/LinedList"/>
    <dgm:cxn modelId="{08B7E850-4ACD-2144-8392-0FF4C0A40005}" type="presParOf" srcId="{0ECA53BD-6D55-6949-AE1D-1A4FA7DD9AB2}" destId="{CECB52DB-40EC-DB44-9E96-321B50F93667}" srcOrd="0" destOrd="0" presId="urn:microsoft.com/office/officeart/2008/layout/LinedList"/>
    <dgm:cxn modelId="{37F2AF1B-6F89-2346-9DB2-1DD9963F70A3}" type="presParOf" srcId="{0ECA53BD-6D55-6949-AE1D-1A4FA7DD9AB2}" destId="{8CFB099A-1BF0-8842-8565-4C919412D7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2457E3-78DB-4408-ABE4-0DF7BCDAFD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37C472-5026-4152-B999-88A966347245}">
      <dgm:prSet/>
      <dgm:spPr/>
      <dgm:t>
        <a:bodyPr/>
        <a:lstStyle/>
        <a:p>
          <a:r>
            <a:rPr lang="en-US"/>
            <a:t>Data</a:t>
          </a:r>
        </a:p>
      </dgm:t>
    </dgm:pt>
    <dgm:pt modelId="{005ACF4D-CF7E-4C49-98A4-88A23824989E}" type="parTrans" cxnId="{6B7775AF-6B0C-4A76-9EDA-35CA0EC1490D}">
      <dgm:prSet/>
      <dgm:spPr/>
      <dgm:t>
        <a:bodyPr/>
        <a:lstStyle/>
        <a:p>
          <a:endParaRPr lang="en-US"/>
        </a:p>
      </dgm:t>
    </dgm:pt>
    <dgm:pt modelId="{A20DA396-D30A-4732-A811-92F4547D8A1B}" type="sibTrans" cxnId="{6B7775AF-6B0C-4A76-9EDA-35CA0EC1490D}">
      <dgm:prSet/>
      <dgm:spPr/>
      <dgm:t>
        <a:bodyPr/>
        <a:lstStyle/>
        <a:p>
          <a:endParaRPr lang="en-US"/>
        </a:p>
      </dgm:t>
    </dgm:pt>
    <dgm:pt modelId="{612AD196-C4AA-414E-8F40-D50EDF0F9F5B}">
      <dgm:prSet/>
      <dgm:spPr/>
      <dgm:t>
        <a:bodyPr/>
        <a:lstStyle/>
        <a:p>
          <a:r>
            <a:rPr lang="en-US"/>
            <a:t>Web API</a:t>
          </a:r>
        </a:p>
      </dgm:t>
    </dgm:pt>
    <dgm:pt modelId="{8B83C3B6-00FB-4AF0-ACDC-1D8041E4C0CA}" type="parTrans" cxnId="{F8A22124-4C60-48E2-936C-B3F86AE0596E}">
      <dgm:prSet/>
      <dgm:spPr/>
      <dgm:t>
        <a:bodyPr/>
        <a:lstStyle/>
        <a:p>
          <a:endParaRPr lang="en-US"/>
        </a:p>
      </dgm:t>
    </dgm:pt>
    <dgm:pt modelId="{DA9948D0-39CA-48E0-8A9F-DE3A276D97B2}" type="sibTrans" cxnId="{F8A22124-4C60-48E2-936C-B3F86AE0596E}">
      <dgm:prSet/>
      <dgm:spPr/>
      <dgm:t>
        <a:bodyPr/>
        <a:lstStyle/>
        <a:p>
          <a:endParaRPr lang="en-US"/>
        </a:p>
      </dgm:t>
    </dgm:pt>
    <dgm:pt modelId="{4B0CA456-5333-4832-8E51-9F62C046C3FA}">
      <dgm:prSet/>
      <dgm:spPr/>
      <dgm:t>
        <a:bodyPr/>
        <a:lstStyle/>
        <a:p>
          <a:r>
            <a:rPr lang="en-US"/>
            <a:t>Machine Learning/AI</a:t>
          </a:r>
        </a:p>
      </dgm:t>
    </dgm:pt>
    <dgm:pt modelId="{EC13B144-F901-4E82-A09F-38C2E32B8DD8}" type="parTrans" cxnId="{19CD9120-25E1-4ED6-AB23-89E372B625A1}">
      <dgm:prSet/>
      <dgm:spPr/>
      <dgm:t>
        <a:bodyPr/>
        <a:lstStyle/>
        <a:p>
          <a:endParaRPr lang="en-US"/>
        </a:p>
      </dgm:t>
    </dgm:pt>
    <dgm:pt modelId="{82E0EDAD-4933-4674-8C8E-1043D287B917}" type="sibTrans" cxnId="{19CD9120-25E1-4ED6-AB23-89E372B625A1}">
      <dgm:prSet/>
      <dgm:spPr/>
      <dgm:t>
        <a:bodyPr/>
        <a:lstStyle/>
        <a:p>
          <a:endParaRPr lang="en-US"/>
        </a:p>
      </dgm:t>
    </dgm:pt>
    <dgm:pt modelId="{4CD98139-489C-43B0-9EC4-ECD79068F07F}" type="pres">
      <dgm:prSet presAssocID="{5D2457E3-78DB-4408-ABE4-0DF7BCDAFDFE}" presName="root" presStyleCnt="0">
        <dgm:presLayoutVars>
          <dgm:dir/>
          <dgm:resizeHandles val="exact"/>
        </dgm:presLayoutVars>
      </dgm:prSet>
      <dgm:spPr/>
    </dgm:pt>
    <dgm:pt modelId="{DC79BB2B-1F1E-4668-AD36-44DC8B97BD2F}" type="pres">
      <dgm:prSet presAssocID="{4637C472-5026-4152-B999-88A966347245}" presName="compNode" presStyleCnt="0"/>
      <dgm:spPr/>
    </dgm:pt>
    <dgm:pt modelId="{FC54F9AC-F0FF-49FE-94DD-A21CFA8E92BF}" type="pres">
      <dgm:prSet presAssocID="{4637C472-5026-4152-B999-88A966347245}" presName="bgRect" presStyleLbl="bgShp" presStyleIdx="0" presStyleCnt="3"/>
      <dgm:spPr/>
    </dgm:pt>
    <dgm:pt modelId="{7F801EFA-7F2E-44D3-8B7D-B4E0B45AFAE2}" type="pres">
      <dgm:prSet presAssocID="{4637C472-5026-4152-B999-88A96634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7B71497-18C4-427B-9E7A-0803E90592A7}" type="pres">
      <dgm:prSet presAssocID="{4637C472-5026-4152-B999-88A966347245}" presName="spaceRect" presStyleCnt="0"/>
      <dgm:spPr/>
    </dgm:pt>
    <dgm:pt modelId="{18CE860A-D3B3-428A-8D4C-2DD6211FB0E7}" type="pres">
      <dgm:prSet presAssocID="{4637C472-5026-4152-B999-88A966347245}" presName="parTx" presStyleLbl="revTx" presStyleIdx="0" presStyleCnt="3">
        <dgm:presLayoutVars>
          <dgm:chMax val="0"/>
          <dgm:chPref val="0"/>
        </dgm:presLayoutVars>
      </dgm:prSet>
      <dgm:spPr/>
    </dgm:pt>
    <dgm:pt modelId="{33EE9DC5-8BF1-4668-8499-F9B4C721234F}" type="pres">
      <dgm:prSet presAssocID="{A20DA396-D30A-4732-A811-92F4547D8A1B}" presName="sibTrans" presStyleCnt="0"/>
      <dgm:spPr/>
    </dgm:pt>
    <dgm:pt modelId="{29ADE33B-5C4A-4FA0-99F2-B5FCDBCB3A0E}" type="pres">
      <dgm:prSet presAssocID="{612AD196-C4AA-414E-8F40-D50EDF0F9F5B}" presName="compNode" presStyleCnt="0"/>
      <dgm:spPr/>
    </dgm:pt>
    <dgm:pt modelId="{9A271321-38F9-4551-BB02-A36236EBBB3F}" type="pres">
      <dgm:prSet presAssocID="{612AD196-C4AA-414E-8F40-D50EDF0F9F5B}" presName="bgRect" presStyleLbl="bgShp" presStyleIdx="1" presStyleCnt="3"/>
      <dgm:spPr/>
    </dgm:pt>
    <dgm:pt modelId="{E2A11E0F-B3D3-4C34-B18F-9EA81BDD2F38}" type="pres">
      <dgm:prSet presAssocID="{612AD196-C4AA-414E-8F40-D50EDF0F9F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CE012D3-22C0-472B-9CD8-9B63F8C7CA27}" type="pres">
      <dgm:prSet presAssocID="{612AD196-C4AA-414E-8F40-D50EDF0F9F5B}" presName="spaceRect" presStyleCnt="0"/>
      <dgm:spPr/>
    </dgm:pt>
    <dgm:pt modelId="{75F2A37C-5AB8-44D1-B59B-A6239566A769}" type="pres">
      <dgm:prSet presAssocID="{612AD196-C4AA-414E-8F40-D50EDF0F9F5B}" presName="parTx" presStyleLbl="revTx" presStyleIdx="1" presStyleCnt="3">
        <dgm:presLayoutVars>
          <dgm:chMax val="0"/>
          <dgm:chPref val="0"/>
        </dgm:presLayoutVars>
      </dgm:prSet>
      <dgm:spPr/>
    </dgm:pt>
    <dgm:pt modelId="{FB20331D-8181-4987-88E4-32EEFC94A1DA}" type="pres">
      <dgm:prSet presAssocID="{DA9948D0-39CA-48E0-8A9F-DE3A276D97B2}" presName="sibTrans" presStyleCnt="0"/>
      <dgm:spPr/>
    </dgm:pt>
    <dgm:pt modelId="{C014D21D-EC60-4C79-BC65-822379122BEF}" type="pres">
      <dgm:prSet presAssocID="{4B0CA456-5333-4832-8E51-9F62C046C3FA}" presName="compNode" presStyleCnt="0"/>
      <dgm:spPr/>
    </dgm:pt>
    <dgm:pt modelId="{53CD13EC-8F41-418D-BECE-576718E8775A}" type="pres">
      <dgm:prSet presAssocID="{4B0CA456-5333-4832-8E51-9F62C046C3FA}" presName="bgRect" presStyleLbl="bgShp" presStyleIdx="2" presStyleCnt="3"/>
      <dgm:spPr/>
    </dgm:pt>
    <dgm:pt modelId="{CFC4A281-5E8C-4B78-90C5-7805BF995354}" type="pres">
      <dgm:prSet presAssocID="{4B0CA456-5333-4832-8E51-9F62C046C3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02E458B-C507-4E89-A4CC-790916AD32A8}" type="pres">
      <dgm:prSet presAssocID="{4B0CA456-5333-4832-8E51-9F62C046C3FA}" presName="spaceRect" presStyleCnt="0"/>
      <dgm:spPr/>
    </dgm:pt>
    <dgm:pt modelId="{A6D46032-BEC0-45AB-B87C-8C8AE025F060}" type="pres">
      <dgm:prSet presAssocID="{4B0CA456-5333-4832-8E51-9F62C046C3F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CD9120-25E1-4ED6-AB23-89E372B625A1}" srcId="{5D2457E3-78DB-4408-ABE4-0DF7BCDAFDFE}" destId="{4B0CA456-5333-4832-8E51-9F62C046C3FA}" srcOrd="2" destOrd="0" parTransId="{EC13B144-F901-4E82-A09F-38C2E32B8DD8}" sibTransId="{82E0EDAD-4933-4674-8C8E-1043D287B917}"/>
    <dgm:cxn modelId="{F8A22124-4C60-48E2-936C-B3F86AE0596E}" srcId="{5D2457E3-78DB-4408-ABE4-0DF7BCDAFDFE}" destId="{612AD196-C4AA-414E-8F40-D50EDF0F9F5B}" srcOrd="1" destOrd="0" parTransId="{8B83C3B6-00FB-4AF0-ACDC-1D8041E4C0CA}" sibTransId="{DA9948D0-39CA-48E0-8A9F-DE3A276D97B2}"/>
    <dgm:cxn modelId="{CA21623B-68D8-4220-8EE8-3F3291A452A0}" type="presOf" srcId="{5D2457E3-78DB-4408-ABE4-0DF7BCDAFDFE}" destId="{4CD98139-489C-43B0-9EC4-ECD79068F07F}" srcOrd="0" destOrd="0" presId="urn:microsoft.com/office/officeart/2018/2/layout/IconVerticalSolidList"/>
    <dgm:cxn modelId="{8F8DC556-025B-4F5B-9D0A-955C46B2EA74}" type="presOf" srcId="{4637C472-5026-4152-B999-88A966347245}" destId="{18CE860A-D3B3-428A-8D4C-2DD6211FB0E7}" srcOrd="0" destOrd="0" presId="urn:microsoft.com/office/officeart/2018/2/layout/IconVerticalSolidList"/>
    <dgm:cxn modelId="{EF15BB65-B92D-4EC0-A139-33A479B3EEB1}" type="presOf" srcId="{612AD196-C4AA-414E-8F40-D50EDF0F9F5B}" destId="{75F2A37C-5AB8-44D1-B59B-A6239566A769}" srcOrd="0" destOrd="0" presId="urn:microsoft.com/office/officeart/2018/2/layout/IconVerticalSolidList"/>
    <dgm:cxn modelId="{197AACA7-35BD-4F56-A7EC-3F1B0D852F6B}" type="presOf" srcId="{4B0CA456-5333-4832-8E51-9F62C046C3FA}" destId="{A6D46032-BEC0-45AB-B87C-8C8AE025F060}" srcOrd="0" destOrd="0" presId="urn:microsoft.com/office/officeart/2018/2/layout/IconVerticalSolidList"/>
    <dgm:cxn modelId="{6B7775AF-6B0C-4A76-9EDA-35CA0EC1490D}" srcId="{5D2457E3-78DB-4408-ABE4-0DF7BCDAFDFE}" destId="{4637C472-5026-4152-B999-88A966347245}" srcOrd="0" destOrd="0" parTransId="{005ACF4D-CF7E-4C49-98A4-88A23824989E}" sibTransId="{A20DA396-D30A-4732-A811-92F4547D8A1B}"/>
    <dgm:cxn modelId="{B5563B6F-C415-411B-90FE-D277BFC9DBCF}" type="presParOf" srcId="{4CD98139-489C-43B0-9EC4-ECD79068F07F}" destId="{DC79BB2B-1F1E-4668-AD36-44DC8B97BD2F}" srcOrd="0" destOrd="0" presId="urn:microsoft.com/office/officeart/2018/2/layout/IconVerticalSolidList"/>
    <dgm:cxn modelId="{4A915569-4F9F-4048-AF36-EBD7DCC19C27}" type="presParOf" srcId="{DC79BB2B-1F1E-4668-AD36-44DC8B97BD2F}" destId="{FC54F9AC-F0FF-49FE-94DD-A21CFA8E92BF}" srcOrd="0" destOrd="0" presId="urn:microsoft.com/office/officeart/2018/2/layout/IconVerticalSolidList"/>
    <dgm:cxn modelId="{252876E3-B7A3-446B-A261-7C052A142222}" type="presParOf" srcId="{DC79BB2B-1F1E-4668-AD36-44DC8B97BD2F}" destId="{7F801EFA-7F2E-44D3-8B7D-B4E0B45AFAE2}" srcOrd="1" destOrd="0" presId="urn:microsoft.com/office/officeart/2018/2/layout/IconVerticalSolidList"/>
    <dgm:cxn modelId="{D42D5D3B-1ED2-4427-A7FF-7F86C83FB3AC}" type="presParOf" srcId="{DC79BB2B-1F1E-4668-AD36-44DC8B97BD2F}" destId="{67B71497-18C4-427B-9E7A-0803E90592A7}" srcOrd="2" destOrd="0" presId="urn:microsoft.com/office/officeart/2018/2/layout/IconVerticalSolidList"/>
    <dgm:cxn modelId="{37725C66-0CA9-4A79-869C-260DB0A3A597}" type="presParOf" srcId="{DC79BB2B-1F1E-4668-AD36-44DC8B97BD2F}" destId="{18CE860A-D3B3-428A-8D4C-2DD6211FB0E7}" srcOrd="3" destOrd="0" presId="urn:microsoft.com/office/officeart/2018/2/layout/IconVerticalSolidList"/>
    <dgm:cxn modelId="{08396402-9800-4481-BF86-3DEF9E681F37}" type="presParOf" srcId="{4CD98139-489C-43B0-9EC4-ECD79068F07F}" destId="{33EE9DC5-8BF1-4668-8499-F9B4C721234F}" srcOrd="1" destOrd="0" presId="urn:microsoft.com/office/officeart/2018/2/layout/IconVerticalSolidList"/>
    <dgm:cxn modelId="{7C17B41F-CACE-4A94-BC10-B0250BA7F40B}" type="presParOf" srcId="{4CD98139-489C-43B0-9EC4-ECD79068F07F}" destId="{29ADE33B-5C4A-4FA0-99F2-B5FCDBCB3A0E}" srcOrd="2" destOrd="0" presId="urn:microsoft.com/office/officeart/2018/2/layout/IconVerticalSolidList"/>
    <dgm:cxn modelId="{535FA799-EC9E-4E6E-8217-629E7A4ACC21}" type="presParOf" srcId="{29ADE33B-5C4A-4FA0-99F2-B5FCDBCB3A0E}" destId="{9A271321-38F9-4551-BB02-A36236EBBB3F}" srcOrd="0" destOrd="0" presId="urn:microsoft.com/office/officeart/2018/2/layout/IconVerticalSolidList"/>
    <dgm:cxn modelId="{8F4C988F-9BCB-44C9-AE5F-263B71DB02B2}" type="presParOf" srcId="{29ADE33B-5C4A-4FA0-99F2-B5FCDBCB3A0E}" destId="{E2A11E0F-B3D3-4C34-B18F-9EA81BDD2F38}" srcOrd="1" destOrd="0" presId="urn:microsoft.com/office/officeart/2018/2/layout/IconVerticalSolidList"/>
    <dgm:cxn modelId="{C5379DCE-B034-46BF-BB42-5AFE1B5DF637}" type="presParOf" srcId="{29ADE33B-5C4A-4FA0-99F2-B5FCDBCB3A0E}" destId="{8CE012D3-22C0-472B-9CD8-9B63F8C7CA27}" srcOrd="2" destOrd="0" presId="urn:microsoft.com/office/officeart/2018/2/layout/IconVerticalSolidList"/>
    <dgm:cxn modelId="{59B61BFF-34D6-497C-B797-98F055634E75}" type="presParOf" srcId="{29ADE33B-5C4A-4FA0-99F2-B5FCDBCB3A0E}" destId="{75F2A37C-5AB8-44D1-B59B-A6239566A769}" srcOrd="3" destOrd="0" presId="urn:microsoft.com/office/officeart/2018/2/layout/IconVerticalSolidList"/>
    <dgm:cxn modelId="{DF5884B5-D60C-4E92-8B57-F500544034BC}" type="presParOf" srcId="{4CD98139-489C-43B0-9EC4-ECD79068F07F}" destId="{FB20331D-8181-4987-88E4-32EEFC94A1DA}" srcOrd="3" destOrd="0" presId="urn:microsoft.com/office/officeart/2018/2/layout/IconVerticalSolidList"/>
    <dgm:cxn modelId="{6061A029-A4CB-4315-A6E2-98DCDFCBD837}" type="presParOf" srcId="{4CD98139-489C-43B0-9EC4-ECD79068F07F}" destId="{C014D21D-EC60-4C79-BC65-822379122BEF}" srcOrd="4" destOrd="0" presId="urn:microsoft.com/office/officeart/2018/2/layout/IconVerticalSolidList"/>
    <dgm:cxn modelId="{95266EF4-C5E9-4805-9FCC-93FEACEA3524}" type="presParOf" srcId="{C014D21D-EC60-4C79-BC65-822379122BEF}" destId="{53CD13EC-8F41-418D-BECE-576718E8775A}" srcOrd="0" destOrd="0" presId="urn:microsoft.com/office/officeart/2018/2/layout/IconVerticalSolidList"/>
    <dgm:cxn modelId="{F8238A36-ABFE-47C1-A0ED-597831BE2B5C}" type="presParOf" srcId="{C014D21D-EC60-4C79-BC65-822379122BEF}" destId="{CFC4A281-5E8C-4B78-90C5-7805BF995354}" srcOrd="1" destOrd="0" presId="urn:microsoft.com/office/officeart/2018/2/layout/IconVerticalSolidList"/>
    <dgm:cxn modelId="{9EDCD393-CC59-41B0-BBA7-C74E39C76D6C}" type="presParOf" srcId="{C014D21D-EC60-4C79-BC65-822379122BEF}" destId="{B02E458B-C507-4E89-A4CC-790916AD32A8}" srcOrd="2" destOrd="0" presId="urn:microsoft.com/office/officeart/2018/2/layout/IconVerticalSolidList"/>
    <dgm:cxn modelId="{145235F8-D70E-49AF-A200-DA5EC6689997}" type="presParOf" srcId="{C014D21D-EC60-4C79-BC65-822379122BEF}" destId="{A6D46032-BEC0-45AB-B87C-8C8AE025F0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D7BF92-0E7A-45FB-9C3D-0091E9D0E0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EF4CD7D-238E-4A0B-8F4E-29FA1BE761AD}">
      <dgm:prSet/>
      <dgm:spPr/>
      <dgm:t>
        <a:bodyPr/>
        <a:lstStyle/>
        <a:p>
          <a:pPr>
            <a:defRPr cap="all"/>
          </a:pPr>
          <a:r>
            <a:rPr lang="en-US"/>
            <a:t>Job boards</a:t>
          </a:r>
        </a:p>
      </dgm:t>
    </dgm:pt>
    <dgm:pt modelId="{5E1E347F-8156-447D-BF27-28EB771B193E}" type="parTrans" cxnId="{33D06985-1545-478D-9F97-F89C91D5A49F}">
      <dgm:prSet/>
      <dgm:spPr/>
      <dgm:t>
        <a:bodyPr/>
        <a:lstStyle/>
        <a:p>
          <a:endParaRPr lang="en-US"/>
        </a:p>
      </dgm:t>
    </dgm:pt>
    <dgm:pt modelId="{CA616B66-40C3-4632-B502-1C8B1337C4C1}" type="sibTrans" cxnId="{33D06985-1545-478D-9F97-F89C91D5A49F}">
      <dgm:prSet/>
      <dgm:spPr/>
      <dgm:t>
        <a:bodyPr/>
        <a:lstStyle/>
        <a:p>
          <a:endParaRPr lang="en-US"/>
        </a:p>
      </dgm:t>
    </dgm:pt>
    <dgm:pt modelId="{FFBBF45B-B8F4-48B8-B8E9-5DBBBBA306BC}">
      <dgm:prSet/>
      <dgm:spPr/>
      <dgm:t>
        <a:bodyPr/>
        <a:lstStyle/>
        <a:p>
          <a:pPr>
            <a:defRPr cap="all"/>
          </a:pPr>
          <a:r>
            <a:rPr lang="en-US"/>
            <a:t>LinkedIn</a:t>
          </a:r>
        </a:p>
      </dgm:t>
    </dgm:pt>
    <dgm:pt modelId="{3F51EE31-4633-4448-BBEC-20E3BC4C39BD}" type="parTrans" cxnId="{EC171BBA-6F0A-426C-A494-CDF5461C0E64}">
      <dgm:prSet/>
      <dgm:spPr/>
      <dgm:t>
        <a:bodyPr/>
        <a:lstStyle/>
        <a:p>
          <a:endParaRPr lang="en-US"/>
        </a:p>
      </dgm:t>
    </dgm:pt>
    <dgm:pt modelId="{BB8C083C-08F1-4B3F-A8FB-B16E4474CC51}" type="sibTrans" cxnId="{EC171BBA-6F0A-426C-A494-CDF5461C0E64}">
      <dgm:prSet/>
      <dgm:spPr/>
      <dgm:t>
        <a:bodyPr/>
        <a:lstStyle/>
        <a:p>
          <a:endParaRPr lang="en-US"/>
        </a:p>
      </dgm:t>
    </dgm:pt>
    <dgm:pt modelId="{DD17191B-39B3-4C7C-ADFE-E325B72B3A6E}">
      <dgm:prSet/>
      <dgm:spPr/>
      <dgm:t>
        <a:bodyPr/>
        <a:lstStyle/>
        <a:p>
          <a:pPr>
            <a:defRPr cap="all"/>
          </a:pPr>
          <a:r>
            <a:rPr lang="en-US"/>
            <a:t>Referrals</a:t>
          </a:r>
        </a:p>
      </dgm:t>
    </dgm:pt>
    <dgm:pt modelId="{0861FA9E-2271-4F43-B257-2843293EA4FA}" type="parTrans" cxnId="{FCD39AFA-EF1E-447F-85AF-F53DA3773F30}">
      <dgm:prSet/>
      <dgm:spPr/>
      <dgm:t>
        <a:bodyPr/>
        <a:lstStyle/>
        <a:p>
          <a:endParaRPr lang="en-US"/>
        </a:p>
      </dgm:t>
    </dgm:pt>
    <dgm:pt modelId="{7EE98107-D138-4489-B8DF-CD06F201E6E6}" type="sibTrans" cxnId="{FCD39AFA-EF1E-447F-85AF-F53DA3773F30}">
      <dgm:prSet/>
      <dgm:spPr/>
      <dgm:t>
        <a:bodyPr/>
        <a:lstStyle/>
        <a:p>
          <a:endParaRPr lang="en-US"/>
        </a:p>
      </dgm:t>
    </dgm:pt>
    <dgm:pt modelId="{39B10A82-2E3A-45DF-8E87-8CED47BE810B}">
      <dgm:prSet/>
      <dgm:spPr/>
      <dgm:t>
        <a:bodyPr/>
        <a:lstStyle/>
        <a:p>
          <a:pPr>
            <a:defRPr cap="all"/>
          </a:pPr>
          <a:r>
            <a:rPr lang="en-US"/>
            <a:t>Recruiters</a:t>
          </a:r>
        </a:p>
      </dgm:t>
    </dgm:pt>
    <dgm:pt modelId="{1219246E-7D0B-4C9A-A242-EFFD0F14D8F5}" type="parTrans" cxnId="{669A2707-EEA8-4414-AAFF-407BB9E65A5E}">
      <dgm:prSet/>
      <dgm:spPr/>
      <dgm:t>
        <a:bodyPr/>
        <a:lstStyle/>
        <a:p>
          <a:endParaRPr lang="en-US"/>
        </a:p>
      </dgm:t>
    </dgm:pt>
    <dgm:pt modelId="{AE48F98D-F115-4EE8-A27D-D675B8F4DEA3}" type="sibTrans" cxnId="{669A2707-EEA8-4414-AAFF-407BB9E65A5E}">
      <dgm:prSet/>
      <dgm:spPr/>
      <dgm:t>
        <a:bodyPr/>
        <a:lstStyle/>
        <a:p>
          <a:endParaRPr lang="en-US"/>
        </a:p>
      </dgm:t>
    </dgm:pt>
    <dgm:pt modelId="{C8388DEC-AFF9-49C3-81AA-54AFF85E9DA6}" type="pres">
      <dgm:prSet presAssocID="{C1D7BF92-0E7A-45FB-9C3D-0091E9D0E083}" presName="root" presStyleCnt="0">
        <dgm:presLayoutVars>
          <dgm:dir/>
          <dgm:resizeHandles val="exact"/>
        </dgm:presLayoutVars>
      </dgm:prSet>
      <dgm:spPr/>
    </dgm:pt>
    <dgm:pt modelId="{F1077C47-ACE5-40DA-971A-CF7DF51E3E97}" type="pres">
      <dgm:prSet presAssocID="{FEF4CD7D-238E-4A0B-8F4E-29FA1BE761AD}" presName="compNode" presStyleCnt="0"/>
      <dgm:spPr/>
    </dgm:pt>
    <dgm:pt modelId="{1C955298-FA3B-4BA1-9EDA-DF2258334DBD}" type="pres">
      <dgm:prSet presAssocID="{FEF4CD7D-238E-4A0B-8F4E-29FA1BE761AD}" presName="iconBgRect" presStyleLbl="bgShp" presStyleIdx="0" presStyleCnt="4"/>
      <dgm:spPr/>
    </dgm:pt>
    <dgm:pt modelId="{44D00932-861B-4B91-AE26-3E3F4DB195CA}" type="pres">
      <dgm:prSet presAssocID="{FEF4CD7D-238E-4A0B-8F4E-29FA1BE761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2DA84F0-C94B-4033-90C9-D617335F4853}" type="pres">
      <dgm:prSet presAssocID="{FEF4CD7D-238E-4A0B-8F4E-29FA1BE761AD}" presName="spaceRect" presStyleCnt="0"/>
      <dgm:spPr/>
    </dgm:pt>
    <dgm:pt modelId="{968517FB-1B8A-4721-9195-6C91A75DD523}" type="pres">
      <dgm:prSet presAssocID="{FEF4CD7D-238E-4A0B-8F4E-29FA1BE761AD}" presName="textRect" presStyleLbl="revTx" presStyleIdx="0" presStyleCnt="4">
        <dgm:presLayoutVars>
          <dgm:chMax val="1"/>
          <dgm:chPref val="1"/>
        </dgm:presLayoutVars>
      </dgm:prSet>
      <dgm:spPr/>
    </dgm:pt>
    <dgm:pt modelId="{50FBC55D-0986-46D1-B327-FC4628988855}" type="pres">
      <dgm:prSet presAssocID="{CA616B66-40C3-4632-B502-1C8B1337C4C1}" presName="sibTrans" presStyleCnt="0"/>
      <dgm:spPr/>
    </dgm:pt>
    <dgm:pt modelId="{126362DC-6D0A-44B6-8D34-43B3A8D2CC66}" type="pres">
      <dgm:prSet presAssocID="{FFBBF45B-B8F4-48B8-B8E9-5DBBBBA306BC}" presName="compNode" presStyleCnt="0"/>
      <dgm:spPr/>
    </dgm:pt>
    <dgm:pt modelId="{9CE83ED8-A599-453B-8D9D-D1894ADDB410}" type="pres">
      <dgm:prSet presAssocID="{FFBBF45B-B8F4-48B8-B8E9-5DBBBBA306BC}" presName="iconBgRect" presStyleLbl="bgShp" presStyleIdx="1" presStyleCnt="4"/>
      <dgm:spPr/>
    </dgm:pt>
    <dgm:pt modelId="{94F1C506-41A0-4BEB-8824-134CDCFFB3D6}" type="pres">
      <dgm:prSet presAssocID="{FFBBF45B-B8F4-48B8-B8E9-5DBBBBA306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52FE190-21AE-4CE6-999E-DF956FE0EA15}" type="pres">
      <dgm:prSet presAssocID="{FFBBF45B-B8F4-48B8-B8E9-5DBBBBA306BC}" presName="spaceRect" presStyleCnt="0"/>
      <dgm:spPr/>
    </dgm:pt>
    <dgm:pt modelId="{7996759C-BA10-4372-A51F-3CA75DE6E220}" type="pres">
      <dgm:prSet presAssocID="{FFBBF45B-B8F4-48B8-B8E9-5DBBBBA306BC}" presName="textRect" presStyleLbl="revTx" presStyleIdx="1" presStyleCnt="4">
        <dgm:presLayoutVars>
          <dgm:chMax val="1"/>
          <dgm:chPref val="1"/>
        </dgm:presLayoutVars>
      </dgm:prSet>
      <dgm:spPr/>
    </dgm:pt>
    <dgm:pt modelId="{5D9A051E-6C97-46AE-805B-5BC1F3C55E42}" type="pres">
      <dgm:prSet presAssocID="{BB8C083C-08F1-4B3F-A8FB-B16E4474CC51}" presName="sibTrans" presStyleCnt="0"/>
      <dgm:spPr/>
    </dgm:pt>
    <dgm:pt modelId="{F9437ABA-FF61-4EDC-B306-9EEF3D029FC4}" type="pres">
      <dgm:prSet presAssocID="{DD17191B-39B3-4C7C-ADFE-E325B72B3A6E}" presName="compNode" presStyleCnt="0"/>
      <dgm:spPr/>
    </dgm:pt>
    <dgm:pt modelId="{83ABD4BB-2840-4104-931A-43AF5118E0CC}" type="pres">
      <dgm:prSet presAssocID="{DD17191B-39B3-4C7C-ADFE-E325B72B3A6E}" presName="iconBgRect" presStyleLbl="bgShp" presStyleIdx="2" presStyleCnt="4"/>
      <dgm:spPr/>
    </dgm:pt>
    <dgm:pt modelId="{47D9BCEC-C6CB-463E-A05E-283B3D1F7DFE}" type="pres">
      <dgm:prSet presAssocID="{DD17191B-39B3-4C7C-ADFE-E325B72B3A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8C8B0CD-3199-4453-BF6A-3D4FEDE1BC38}" type="pres">
      <dgm:prSet presAssocID="{DD17191B-39B3-4C7C-ADFE-E325B72B3A6E}" presName="spaceRect" presStyleCnt="0"/>
      <dgm:spPr/>
    </dgm:pt>
    <dgm:pt modelId="{CE08B0B4-DD0B-412C-A374-464B3AF9B1ED}" type="pres">
      <dgm:prSet presAssocID="{DD17191B-39B3-4C7C-ADFE-E325B72B3A6E}" presName="textRect" presStyleLbl="revTx" presStyleIdx="2" presStyleCnt="4">
        <dgm:presLayoutVars>
          <dgm:chMax val="1"/>
          <dgm:chPref val="1"/>
        </dgm:presLayoutVars>
      </dgm:prSet>
      <dgm:spPr/>
    </dgm:pt>
    <dgm:pt modelId="{125C8BD0-5AD9-426E-8C60-D3243F625D2D}" type="pres">
      <dgm:prSet presAssocID="{7EE98107-D138-4489-B8DF-CD06F201E6E6}" presName="sibTrans" presStyleCnt="0"/>
      <dgm:spPr/>
    </dgm:pt>
    <dgm:pt modelId="{2B232F79-5E5E-4F33-BCEF-0B41EFFB85B6}" type="pres">
      <dgm:prSet presAssocID="{39B10A82-2E3A-45DF-8E87-8CED47BE810B}" presName="compNode" presStyleCnt="0"/>
      <dgm:spPr/>
    </dgm:pt>
    <dgm:pt modelId="{B3F42FE8-B446-4DF9-82A7-51A1B366C13A}" type="pres">
      <dgm:prSet presAssocID="{39B10A82-2E3A-45DF-8E87-8CED47BE810B}" presName="iconBgRect" presStyleLbl="bgShp" presStyleIdx="3" presStyleCnt="4"/>
      <dgm:spPr/>
    </dgm:pt>
    <dgm:pt modelId="{721D9DF8-E8EF-4592-8D88-DF56675C3290}" type="pres">
      <dgm:prSet presAssocID="{39B10A82-2E3A-45DF-8E87-8CED47BE81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57B28A2-C9F1-4083-B7BB-B76F775C9630}" type="pres">
      <dgm:prSet presAssocID="{39B10A82-2E3A-45DF-8E87-8CED47BE810B}" presName="spaceRect" presStyleCnt="0"/>
      <dgm:spPr/>
    </dgm:pt>
    <dgm:pt modelId="{0437BED2-10DB-4380-9749-FC87771F97B2}" type="pres">
      <dgm:prSet presAssocID="{39B10A82-2E3A-45DF-8E87-8CED47BE810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69A2707-EEA8-4414-AAFF-407BB9E65A5E}" srcId="{C1D7BF92-0E7A-45FB-9C3D-0091E9D0E083}" destId="{39B10A82-2E3A-45DF-8E87-8CED47BE810B}" srcOrd="3" destOrd="0" parTransId="{1219246E-7D0B-4C9A-A242-EFFD0F14D8F5}" sibTransId="{AE48F98D-F115-4EE8-A27D-D675B8F4DEA3}"/>
    <dgm:cxn modelId="{33D06985-1545-478D-9F97-F89C91D5A49F}" srcId="{C1D7BF92-0E7A-45FB-9C3D-0091E9D0E083}" destId="{FEF4CD7D-238E-4A0B-8F4E-29FA1BE761AD}" srcOrd="0" destOrd="0" parTransId="{5E1E347F-8156-447D-BF27-28EB771B193E}" sibTransId="{CA616B66-40C3-4632-B502-1C8B1337C4C1}"/>
    <dgm:cxn modelId="{9231388B-A321-4E6C-80F9-B259B681D7DF}" type="presOf" srcId="{FEF4CD7D-238E-4A0B-8F4E-29FA1BE761AD}" destId="{968517FB-1B8A-4721-9195-6C91A75DD523}" srcOrd="0" destOrd="0" presId="urn:microsoft.com/office/officeart/2018/5/layout/IconCircleLabelList"/>
    <dgm:cxn modelId="{41330998-EB6B-457A-8467-87075CDBD466}" type="presOf" srcId="{C1D7BF92-0E7A-45FB-9C3D-0091E9D0E083}" destId="{C8388DEC-AFF9-49C3-81AA-54AFF85E9DA6}" srcOrd="0" destOrd="0" presId="urn:microsoft.com/office/officeart/2018/5/layout/IconCircleLabelList"/>
    <dgm:cxn modelId="{0F6B80A9-2F38-4423-91B4-020D4701E225}" type="presOf" srcId="{FFBBF45B-B8F4-48B8-B8E9-5DBBBBA306BC}" destId="{7996759C-BA10-4372-A51F-3CA75DE6E220}" srcOrd="0" destOrd="0" presId="urn:microsoft.com/office/officeart/2018/5/layout/IconCircleLabelList"/>
    <dgm:cxn modelId="{EC171BBA-6F0A-426C-A494-CDF5461C0E64}" srcId="{C1D7BF92-0E7A-45FB-9C3D-0091E9D0E083}" destId="{FFBBF45B-B8F4-48B8-B8E9-5DBBBBA306BC}" srcOrd="1" destOrd="0" parTransId="{3F51EE31-4633-4448-BBEC-20E3BC4C39BD}" sibTransId="{BB8C083C-08F1-4B3F-A8FB-B16E4474CC51}"/>
    <dgm:cxn modelId="{5CF787E4-43DF-434C-B2AA-7E36546FA45E}" type="presOf" srcId="{DD17191B-39B3-4C7C-ADFE-E325B72B3A6E}" destId="{CE08B0B4-DD0B-412C-A374-464B3AF9B1ED}" srcOrd="0" destOrd="0" presId="urn:microsoft.com/office/officeart/2018/5/layout/IconCircleLabelList"/>
    <dgm:cxn modelId="{8490D9F6-DA3E-4504-B340-B036633A2EBF}" type="presOf" srcId="{39B10A82-2E3A-45DF-8E87-8CED47BE810B}" destId="{0437BED2-10DB-4380-9749-FC87771F97B2}" srcOrd="0" destOrd="0" presId="urn:microsoft.com/office/officeart/2018/5/layout/IconCircleLabelList"/>
    <dgm:cxn modelId="{FCD39AFA-EF1E-447F-85AF-F53DA3773F30}" srcId="{C1D7BF92-0E7A-45FB-9C3D-0091E9D0E083}" destId="{DD17191B-39B3-4C7C-ADFE-E325B72B3A6E}" srcOrd="2" destOrd="0" parTransId="{0861FA9E-2271-4F43-B257-2843293EA4FA}" sibTransId="{7EE98107-D138-4489-B8DF-CD06F201E6E6}"/>
    <dgm:cxn modelId="{8ECC69F1-E796-42E9-BC2A-34CBB116B19E}" type="presParOf" srcId="{C8388DEC-AFF9-49C3-81AA-54AFF85E9DA6}" destId="{F1077C47-ACE5-40DA-971A-CF7DF51E3E97}" srcOrd="0" destOrd="0" presId="urn:microsoft.com/office/officeart/2018/5/layout/IconCircleLabelList"/>
    <dgm:cxn modelId="{9C4A8534-8C76-45D0-84C4-67CD986AD368}" type="presParOf" srcId="{F1077C47-ACE5-40DA-971A-CF7DF51E3E97}" destId="{1C955298-FA3B-4BA1-9EDA-DF2258334DBD}" srcOrd="0" destOrd="0" presId="urn:microsoft.com/office/officeart/2018/5/layout/IconCircleLabelList"/>
    <dgm:cxn modelId="{14AC8267-A4EB-4FAC-92B8-57CEEECF93E0}" type="presParOf" srcId="{F1077C47-ACE5-40DA-971A-CF7DF51E3E97}" destId="{44D00932-861B-4B91-AE26-3E3F4DB195CA}" srcOrd="1" destOrd="0" presId="urn:microsoft.com/office/officeart/2018/5/layout/IconCircleLabelList"/>
    <dgm:cxn modelId="{41F60019-D225-489F-9D52-B02D2743196D}" type="presParOf" srcId="{F1077C47-ACE5-40DA-971A-CF7DF51E3E97}" destId="{72DA84F0-C94B-4033-90C9-D617335F4853}" srcOrd="2" destOrd="0" presId="urn:microsoft.com/office/officeart/2018/5/layout/IconCircleLabelList"/>
    <dgm:cxn modelId="{9A04515C-97C8-4CBB-9125-46B9F44ABDCB}" type="presParOf" srcId="{F1077C47-ACE5-40DA-971A-CF7DF51E3E97}" destId="{968517FB-1B8A-4721-9195-6C91A75DD523}" srcOrd="3" destOrd="0" presId="urn:microsoft.com/office/officeart/2018/5/layout/IconCircleLabelList"/>
    <dgm:cxn modelId="{C65E043B-026F-40B6-9463-81E1AA574089}" type="presParOf" srcId="{C8388DEC-AFF9-49C3-81AA-54AFF85E9DA6}" destId="{50FBC55D-0986-46D1-B327-FC4628988855}" srcOrd="1" destOrd="0" presId="urn:microsoft.com/office/officeart/2018/5/layout/IconCircleLabelList"/>
    <dgm:cxn modelId="{712247F5-37BD-4643-8D43-3676063113FE}" type="presParOf" srcId="{C8388DEC-AFF9-49C3-81AA-54AFF85E9DA6}" destId="{126362DC-6D0A-44B6-8D34-43B3A8D2CC66}" srcOrd="2" destOrd="0" presId="urn:microsoft.com/office/officeart/2018/5/layout/IconCircleLabelList"/>
    <dgm:cxn modelId="{62196691-664F-4A11-A60F-A2E2264B8368}" type="presParOf" srcId="{126362DC-6D0A-44B6-8D34-43B3A8D2CC66}" destId="{9CE83ED8-A599-453B-8D9D-D1894ADDB410}" srcOrd="0" destOrd="0" presId="urn:microsoft.com/office/officeart/2018/5/layout/IconCircleLabelList"/>
    <dgm:cxn modelId="{A0167471-63BC-4BA0-BD62-9226AFD0FF14}" type="presParOf" srcId="{126362DC-6D0A-44B6-8D34-43B3A8D2CC66}" destId="{94F1C506-41A0-4BEB-8824-134CDCFFB3D6}" srcOrd="1" destOrd="0" presId="urn:microsoft.com/office/officeart/2018/5/layout/IconCircleLabelList"/>
    <dgm:cxn modelId="{2FC528BA-14FD-4C12-9B45-6E2CF3C1A548}" type="presParOf" srcId="{126362DC-6D0A-44B6-8D34-43B3A8D2CC66}" destId="{752FE190-21AE-4CE6-999E-DF956FE0EA15}" srcOrd="2" destOrd="0" presId="urn:microsoft.com/office/officeart/2018/5/layout/IconCircleLabelList"/>
    <dgm:cxn modelId="{DB6CAFAE-11C4-4738-B44B-B08065410584}" type="presParOf" srcId="{126362DC-6D0A-44B6-8D34-43B3A8D2CC66}" destId="{7996759C-BA10-4372-A51F-3CA75DE6E220}" srcOrd="3" destOrd="0" presId="urn:microsoft.com/office/officeart/2018/5/layout/IconCircleLabelList"/>
    <dgm:cxn modelId="{A36DF9BB-8DBC-4874-9C9D-5C4DA5619FFC}" type="presParOf" srcId="{C8388DEC-AFF9-49C3-81AA-54AFF85E9DA6}" destId="{5D9A051E-6C97-46AE-805B-5BC1F3C55E42}" srcOrd="3" destOrd="0" presId="urn:microsoft.com/office/officeart/2018/5/layout/IconCircleLabelList"/>
    <dgm:cxn modelId="{7FFCEDDC-0672-406A-A386-74643EA4DA1C}" type="presParOf" srcId="{C8388DEC-AFF9-49C3-81AA-54AFF85E9DA6}" destId="{F9437ABA-FF61-4EDC-B306-9EEF3D029FC4}" srcOrd="4" destOrd="0" presId="urn:microsoft.com/office/officeart/2018/5/layout/IconCircleLabelList"/>
    <dgm:cxn modelId="{3828341B-2759-44B6-BC63-A8B998BA7049}" type="presParOf" srcId="{F9437ABA-FF61-4EDC-B306-9EEF3D029FC4}" destId="{83ABD4BB-2840-4104-931A-43AF5118E0CC}" srcOrd="0" destOrd="0" presId="urn:microsoft.com/office/officeart/2018/5/layout/IconCircleLabelList"/>
    <dgm:cxn modelId="{D53DE840-9DDB-4DD9-9BCA-8F221FA90D19}" type="presParOf" srcId="{F9437ABA-FF61-4EDC-B306-9EEF3D029FC4}" destId="{47D9BCEC-C6CB-463E-A05E-283B3D1F7DFE}" srcOrd="1" destOrd="0" presId="urn:microsoft.com/office/officeart/2018/5/layout/IconCircleLabelList"/>
    <dgm:cxn modelId="{53A7E35F-A930-4098-BB20-32A027348AAB}" type="presParOf" srcId="{F9437ABA-FF61-4EDC-B306-9EEF3D029FC4}" destId="{88C8B0CD-3199-4453-BF6A-3D4FEDE1BC38}" srcOrd="2" destOrd="0" presId="urn:microsoft.com/office/officeart/2018/5/layout/IconCircleLabelList"/>
    <dgm:cxn modelId="{84A55523-75AA-4747-99FB-E0213E49E0E9}" type="presParOf" srcId="{F9437ABA-FF61-4EDC-B306-9EEF3D029FC4}" destId="{CE08B0B4-DD0B-412C-A374-464B3AF9B1ED}" srcOrd="3" destOrd="0" presId="urn:microsoft.com/office/officeart/2018/5/layout/IconCircleLabelList"/>
    <dgm:cxn modelId="{052DE85D-C12F-4940-B5C1-780B91A76B1D}" type="presParOf" srcId="{C8388DEC-AFF9-49C3-81AA-54AFF85E9DA6}" destId="{125C8BD0-5AD9-426E-8C60-D3243F625D2D}" srcOrd="5" destOrd="0" presId="urn:microsoft.com/office/officeart/2018/5/layout/IconCircleLabelList"/>
    <dgm:cxn modelId="{95BADB67-F856-42FE-B522-25AE18B8A52F}" type="presParOf" srcId="{C8388DEC-AFF9-49C3-81AA-54AFF85E9DA6}" destId="{2B232F79-5E5E-4F33-BCEF-0B41EFFB85B6}" srcOrd="6" destOrd="0" presId="urn:microsoft.com/office/officeart/2018/5/layout/IconCircleLabelList"/>
    <dgm:cxn modelId="{0C750C76-39C4-401F-986D-7082E4F750EE}" type="presParOf" srcId="{2B232F79-5E5E-4F33-BCEF-0B41EFFB85B6}" destId="{B3F42FE8-B446-4DF9-82A7-51A1B366C13A}" srcOrd="0" destOrd="0" presId="urn:microsoft.com/office/officeart/2018/5/layout/IconCircleLabelList"/>
    <dgm:cxn modelId="{6879C62C-235C-481B-AFFA-99E9C271F09A}" type="presParOf" srcId="{2B232F79-5E5E-4F33-BCEF-0B41EFFB85B6}" destId="{721D9DF8-E8EF-4592-8D88-DF56675C3290}" srcOrd="1" destOrd="0" presId="urn:microsoft.com/office/officeart/2018/5/layout/IconCircleLabelList"/>
    <dgm:cxn modelId="{2347F57A-ACD2-4402-8B17-D39362918558}" type="presParOf" srcId="{2B232F79-5E5E-4F33-BCEF-0B41EFFB85B6}" destId="{257B28A2-C9F1-4083-B7BB-B76F775C9630}" srcOrd="2" destOrd="0" presId="urn:microsoft.com/office/officeart/2018/5/layout/IconCircleLabelList"/>
    <dgm:cxn modelId="{31AABD93-A8B6-4322-B0E9-86DC3A34045D}" type="presParOf" srcId="{2B232F79-5E5E-4F33-BCEF-0B41EFFB85B6}" destId="{0437BED2-10DB-4380-9749-FC87771F97B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FAE168-30B4-44D0-BB65-AE580CD8F4A8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3BAE062-F1FF-4ED2-9047-3ACB8A4DE59C}">
      <dgm:prSet/>
      <dgm:spPr/>
      <dgm:t>
        <a:bodyPr/>
        <a:lstStyle/>
        <a:p>
          <a:r>
            <a:rPr lang="en-US"/>
            <a:t>Education/Degree</a:t>
          </a:r>
        </a:p>
      </dgm:t>
    </dgm:pt>
    <dgm:pt modelId="{7DF1B556-86DD-4FF3-B9EB-AE2C9CDC67AE}" type="parTrans" cxnId="{F3E9103F-96DC-4B4B-9DEF-5F57DD41EFE7}">
      <dgm:prSet/>
      <dgm:spPr/>
      <dgm:t>
        <a:bodyPr/>
        <a:lstStyle/>
        <a:p>
          <a:endParaRPr lang="en-US"/>
        </a:p>
      </dgm:t>
    </dgm:pt>
    <dgm:pt modelId="{129DC09A-8150-4BAB-AF6B-C51C018DD1FE}" type="sibTrans" cxnId="{F3E9103F-96DC-4B4B-9DEF-5F57DD41EFE7}">
      <dgm:prSet/>
      <dgm:spPr/>
      <dgm:t>
        <a:bodyPr/>
        <a:lstStyle/>
        <a:p>
          <a:endParaRPr lang="en-US"/>
        </a:p>
      </dgm:t>
    </dgm:pt>
    <dgm:pt modelId="{EFF60BB2-8552-4E57-BFA7-C297F21EDF1C}">
      <dgm:prSet/>
      <dgm:spPr/>
      <dgm:t>
        <a:bodyPr/>
        <a:lstStyle/>
        <a:p>
          <a:r>
            <a:rPr lang="en-US"/>
            <a:t>Coding courses</a:t>
          </a:r>
        </a:p>
      </dgm:t>
    </dgm:pt>
    <dgm:pt modelId="{4C257D60-4929-4537-9758-FEB00D1B0FDD}" type="parTrans" cxnId="{B497C198-D1DE-4499-AF5C-551AA40687D1}">
      <dgm:prSet/>
      <dgm:spPr/>
      <dgm:t>
        <a:bodyPr/>
        <a:lstStyle/>
        <a:p>
          <a:endParaRPr lang="en-US"/>
        </a:p>
      </dgm:t>
    </dgm:pt>
    <dgm:pt modelId="{9EF141D5-751E-425A-9DE8-B2CB32CD2A07}" type="sibTrans" cxnId="{B497C198-D1DE-4499-AF5C-551AA40687D1}">
      <dgm:prSet/>
      <dgm:spPr/>
      <dgm:t>
        <a:bodyPr/>
        <a:lstStyle/>
        <a:p>
          <a:endParaRPr lang="en-US"/>
        </a:p>
      </dgm:t>
    </dgm:pt>
    <dgm:pt modelId="{58189B0A-C51F-46B7-9527-BF5546531C38}">
      <dgm:prSet/>
      <dgm:spPr/>
      <dgm:t>
        <a:bodyPr/>
        <a:lstStyle/>
        <a:p>
          <a:r>
            <a:rPr lang="en-US"/>
            <a:t>Meetups</a:t>
          </a:r>
        </a:p>
      </dgm:t>
    </dgm:pt>
    <dgm:pt modelId="{EE6304C5-66B0-4BB7-88D3-49456D4154D0}" type="parTrans" cxnId="{2CDDF59A-DD09-44C7-9E52-F61DFC24EAC3}">
      <dgm:prSet/>
      <dgm:spPr/>
      <dgm:t>
        <a:bodyPr/>
        <a:lstStyle/>
        <a:p>
          <a:endParaRPr lang="en-US"/>
        </a:p>
      </dgm:t>
    </dgm:pt>
    <dgm:pt modelId="{56D47D3B-87CC-4638-9746-2F26DD9A12F9}" type="sibTrans" cxnId="{2CDDF59A-DD09-44C7-9E52-F61DFC24EAC3}">
      <dgm:prSet/>
      <dgm:spPr/>
      <dgm:t>
        <a:bodyPr/>
        <a:lstStyle/>
        <a:p>
          <a:endParaRPr lang="en-US"/>
        </a:p>
      </dgm:t>
    </dgm:pt>
    <dgm:pt modelId="{6453B412-328F-460B-B8FE-5CE14E9B92B9}">
      <dgm:prSet/>
      <dgm:spPr/>
      <dgm:t>
        <a:bodyPr/>
        <a:lstStyle/>
        <a:p>
          <a:r>
            <a:rPr lang="en-US"/>
            <a:t>Personal projects</a:t>
          </a:r>
        </a:p>
      </dgm:t>
    </dgm:pt>
    <dgm:pt modelId="{71C16E63-B67D-412F-B208-1BD68209FF9A}" type="parTrans" cxnId="{572B8019-974F-4FF1-B021-B34590027BD4}">
      <dgm:prSet/>
      <dgm:spPr/>
      <dgm:t>
        <a:bodyPr/>
        <a:lstStyle/>
        <a:p>
          <a:endParaRPr lang="en-US"/>
        </a:p>
      </dgm:t>
    </dgm:pt>
    <dgm:pt modelId="{D293EA6E-46EB-4B23-966D-3EC8F0225EE9}" type="sibTrans" cxnId="{572B8019-974F-4FF1-B021-B34590027BD4}">
      <dgm:prSet/>
      <dgm:spPr/>
      <dgm:t>
        <a:bodyPr/>
        <a:lstStyle/>
        <a:p>
          <a:endParaRPr lang="en-US"/>
        </a:p>
      </dgm:t>
    </dgm:pt>
    <dgm:pt modelId="{A8DF70DB-03F3-7F4B-9389-E579F05A5343}" type="pres">
      <dgm:prSet presAssocID="{3DFAE168-30B4-44D0-BB65-AE580CD8F4A8}" presName="matrix" presStyleCnt="0">
        <dgm:presLayoutVars>
          <dgm:chMax val="1"/>
          <dgm:dir/>
          <dgm:resizeHandles val="exact"/>
        </dgm:presLayoutVars>
      </dgm:prSet>
      <dgm:spPr/>
    </dgm:pt>
    <dgm:pt modelId="{3F8B5742-15CE-5948-9D94-C9EC7A9ECD8C}" type="pres">
      <dgm:prSet presAssocID="{3DFAE168-30B4-44D0-BB65-AE580CD8F4A8}" presName="diamond" presStyleLbl="bgShp" presStyleIdx="0" presStyleCnt="1"/>
      <dgm:spPr/>
    </dgm:pt>
    <dgm:pt modelId="{051C32F7-CF70-DF42-B1B9-FC80CBB36743}" type="pres">
      <dgm:prSet presAssocID="{3DFAE168-30B4-44D0-BB65-AE580CD8F4A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741A43E-3B05-B84C-BF60-6AAD873AB797}" type="pres">
      <dgm:prSet presAssocID="{3DFAE168-30B4-44D0-BB65-AE580CD8F4A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C2D9B06-075E-9F40-BB84-5ACE1E04D5B4}" type="pres">
      <dgm:prSet presAssocID="{3DFAE168-30B4-44D0-BB65-AE580CD8F4A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7A6A658-109D-6246-9079-1EFCA518B50F}" type="pres">
      <dgm:prSet presAssocID="{3DFAE168-30B4-44D0-BB65-AE580CD8F4A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72B8019-974F-4FF1-B021-B34590027BD4}" srcId="{3DFAE168-30B4-44D0-BB65-AE580CD8F4A8}" destId="{6453B412-328F-460B-B8FE-5CE14E9B92B9}" srcOrd="3" destOrd="0" parTransId="{71C16E63-B67D-412F-B208-1BD68209FF9A}" sibTransId="{D293EA6E-46EB-4B23-966D-3EC8F0225EE9}"/>
    <dgm:cxn modelId="{4D49F21D-3F7E-2B4A-8F43-1CC4AB5FC08D}" type="presOf" srcId="{58189B0A-C51F-46B7-9527-BF5546531C38}" destId="{AC2D9B06-075E-9F40-BB84-5ACE1E04D5B4}" srcOrd="0" destOrd="0" presId="urn:microsoft.com/office/officeart/2005/8/layout/matrix3"/>
    <dgm:cxn modelId="{37881A22-2EBD-CD43-BF30-463C04426EEE}" type="presOf" srcId="{3DFAE168-30B4-44D0-BB65-AE580CD8F4A8}" destId="{A8DF70DB-03F3-7F4B-9389-E579F05A5343}" srcOrd="0" destOrd="0" presId="urn:microsoft.com/office/officeart/2005/8/layout/matrix3"/>
    <dgm:cxn modelId="{CCA82322-FC08-5E42-9D8D-76AA1598DD33}" type="presOf" srcId="{23BAE062-F1FF-4ED2-9047-3ACB8A4DE59C}" destId="{051C32F7-CF70-DF42-B1B9-FC80CBB36743}" srcOrd="0" destOrd="0" presId="urn:microsoft.com/office/officeart/2005/8/layout/matrix3"/>
    <dgm:cxn modelId="{F3E9103F-96DC-4B4B-9DEF-5F57DD41EFE7}" srcId="{3DFAE168-30B4-44D0-BB65-AE580CD8F4A8}" destId="{23BAE062-F1FF-4ED2-9047-3ACB8A4DE59C}" srcOrd="0" destOrd="0" parTransId="{7DF1B556-86DD-4FF3-B9EB-AE2C9CDC67AE}" sibTransId="{129DC09A-8150-4BAB-AF6B-C51C018DD1FE}"/>
    <dgm:cxn modelId="{3DF44549-FAE5-5749-9AFD-C15150D6C504}" type="presOf" srcId="{EFF60BB2-8552-4E57-BFA7-C297F21EDF1C}" destId="{4741A43E-3B05-B84C-BF60-6AAD873AB797}" srcOrd="0" destOrd="0" presId="urn:microsoft.com/office/officeart/2005/8/layout/matrix3"/>
    <dgm:cxn modelId="{0C663158-0F9F-EC4E-81BC-5984733F5F17}" type="presOf" srcId="{6453B412-328F-460B-B8FE-5CE14E9B92B9}" destId="{D7A6A658-109D-6246-9079-1EFCA518B50F}" srcOrd="0" destOrd="0" presId="urn:microsoft.com/office/officeart/2005/8/layout/matrix3"/>
    <dgm:cxn modelId="{B497C198-D1DE-4499-AF5C-551AA40687D1}" srcId="{3DFAE168-30B4-44D0-BB65-AE580CD8F4A8}" destId="{EFF60BB2-8552-4E57-BFA7-C297F21EDF1C}" srcOrd="1" destOrd="0" parTransId="{4C257D60-4929-4537-9758-FEB00D1B0FDD}" sibTransId="{9EF141D5-751E-425A-9DE8-B2CB32CD2A07}"/>
    <dgm:cxn modelId="{2CDDF59A-DD09-44C7-9E52-F61DFC24EAC3}" srcId="{3DFAE168-30B4-44D0-BB65-AE580CD8F4A8}" destId="{58189B0A-C51F-46B7-9527-BF5546531C38}" srcOrd="2" destOrd="0" parTransId="{EE6304C5-66B0-4BB7-88D3-49456D4154D0}" sibTransId="{56D47D3B-87CC-4638-9746-2F26DD9A12F9}"/>
    <dgm:cxn modelId="{8BC38404-8619-0B48-AB1E-A35823E3CBCE}" type="presParOf" srcId="{A8DF70DB-03F3-7F4B-9389-E579F05A5343}" destId="{3F8B5742-15CE-5948-9D94-C9EC7A9ECD8C}" srcOrd="0" destOrd="0" presId="urn:microsoft.com/office/officeart/2005/8/layout/matrix3"/>
    <dgm:cxn modelId="{9B6616EE-1031-4B42-800B-51320757E469}" type="presParOf" srcId="{A8DF70DB-03F3-7F4B-9389-E579F05A5343}" destId="{051C32F7-CF70-DF42-B1B9-FC80CBB36743}" srcOrd="1" destOrd="0" presId="urn:microsoft.com/office/officeart/2005/8/layout/matrix3"/>
    <dgm:cxn modelId="{9B445F76-B0AF-EF42-BEA0-C5D9CE9AA6F8}" type="presParOf" srcId="{A8DF70DB-03F3-7F4B-9389-E579F05A5343}" destId="{4741A43E-3B05-B84C-BF60-6AAD873AB797}" srcOrd="2" destOrd="0" presId="urn:microsoft.com/office/officeart/2005/8/layout/matrix3"/>
    <dgm:cxn modelId="{77DD9A43-4A13-5B4C-9B78-35EC26FA3205}" type="presParOf" srcId="{A8DF70DB-03F3-7F4B-9389-E579F05A5343}" destId="{AC2D9B06-075E-9F40-BB84-5ACE1E04D5B4}" srcOrd="3" destOrd="0" presId="urn:microsoft.com/office/officeart/2005/8/layout/matrix3"/>
    <dgm:cxn modelId="{BF2AAA4D-DD2D-FA41-A749-24C09578FAD3}" type="presParOf" srcId="{A8DF70DB-03F3-7F4B-9389-E579F05A5343}" destId="{D7A6A658-109D-6246-9079-1EFCA518B50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B36E94-1A48-42ED-9BA1-60BEC3C32BC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E1A5299-2F78-499D-BF2C-32BA05003A9F}">
      <dgm:prSet/>
      <dgm:spPr/>
      <dgm:t>
        <a:bodyPr/>
        <a:lstStyle/>
        <a:p>
          <a:pPr>
            <a:defRPr cap="all"/>
          </a:pPr>
          <a:r>
            <a:rPr lang="en-US"/>
            <a:t>Initial Intro Call</a:t>
          </a:r>
        </a:p>
      </dgm:t>
    </dgm:pt>
    <dgm:pt modelId="{7D315D13-1DB1-4E85-9D33-FE44FAF9A0D0}" type="parTrans" cxnId="{4389C4F5-4073-4BB5-9EA5-DF3ED13C5F2C}">
      <dgm:prSet/>
      <dgm:spPr/>
      <dgm:t>
        <a:bodyPr/>
        <a:lstStyle/>
        <a:p>
          <a:endParaRPr lang="en-US"/>
        </a:p>
      </dgm:t>
    </dgm:pt>
    <dgm:pt modelId="{1209FFEC-9E2C-4235-8AE9-AF4B8A0E00A7}" type="sibTrans" cxnId="{4389C4F5-4073-4BB5-9EA5-DF3ED13C5F2C}">
      <dgm:prSet/>
      <dgm:spPr/>
      <dgm:t>
        <a:bodyPr/>
        <a:lstStyle/>
        <a:p>
          <a:endParaRPr lang="en-US"/>
        </a:p>
      </dgm:t>
    </dgm:pt>
    <dgm:pt modelId="{75B1888A-CE7D-4510-B1CC-474416FFE41A}">
      <dgm:prSet/>
      <dgm:spPr/>
      <dgm:t>
        <a:bodyPr/>
        <a:lstStyle/>
        <a:p>
          <a:pPr>
            <a:defRPr cap="all"/>
          </a:pPr>
          <a:r>
            <a:rPr lang="en-US"/>
            <a:t>Technical Test</a:t>
          </a:r>
        </a:p>
      </dgm:t>
    </dgm:pt>
    <dgm:pt modelId="{494BE37E-3501-4CE5-A0A5-CED2844D2611}" type="parTrans" cxnId="{6F5C4D58-72D6-45B0-945C-86A10D8BF0C3}">
      <dgm:prSet/>
      <dgm:spPr/>
      <dgm:t>
        <a:bodyPr/>
        <a:lstStyle/>
        <a:p>
          <a:endParaRPr lang="en-US"/>
        </a:p>
      </dgm:t>
    </dgm:pt>
    <dgm:pt modelId="{26F37551-D9EE-4D12-AD44-384FA072C490}" type="sibTrans" cxnId="{6F5C4D58-72D6-45B0-945C-86A10D8BF0C3}">
      <dgm:prSet/>
      <dgm:spPr/>
      <dgm:t>
        <a:bodyPr/>
        <a:lstStyle/>
        <a:p>
          <a:endParaRPr lang="en-US"/>
        </a:p>
      </dgm:t>
    </dgm:pt>
    <dgm:pt modelId="{02A00EF3-9F0B-4A75-9547-6B48252A555D}">
      <dgm:prSet/>
      <dgm:spPr/>
      <dgm:t>
        <a:bodyPr/>
        <a:lstStyle/>
        <a:p>
          <a:pPr>
            <a:defRPr cap="all"/>
          </a:pPr>
          <a:r>
            <a:rPr lang="en-US"/>
            <a:t>Technical Interview</a:t>
          </a:r>
        </a:p>
      </dgm:t>
    </dgm:pt>
    <dgm:pt modelId="{371ECE15-04D8-4ED9-8CE5-654E127DE220}" type="parTrans" cxnId="{038B1830-52B3-4E04-A3B1-2EE09DA78C7A}">
      <dgm:prSet/>
      <dgm:spPr/>
      <dgm:t>
        <a:bodyPr/>
        <a:lstStyle/>
        <a:p>
          <a:endParaRPr lang="en-US"/>
        </a:p>
      </dgm:t>
    </dgm:pt>
    <dgm:pt modelId="{6D983A41-7205-40E6-B0FF-7B6B9C069968}" type="sibTrans" cxnId="{038B1830-52B3-4E04-A3B1-2EE09DA78C7A}">
      <dgm:prSet/>
      <dgm:spPr/>
      <dgm:t>
        <a:bodyPr/>
        <a:lstStyle/>
        <a:p>
          <a:endParaRPr lang="en-US"/>
        </a:p>
      </dgm:t>
    </dgm:pt>
    <dgm:pt modelId="{A932AB1A-C387-4630-82F3-3FB039318ABF}">
      <dgm:prSet/>
      <dgm:spPr/>
      <dgm:t>
        <a:bodyPr/>
        <a:lstStyle/>
        <a:p>
          <a:pPr>
            <a:defRPr cap="all"/>
          </a:pPr>
          <a:r>
            <a:rPr lang="en-US"/>
            <a:t>Final</a:t>
          </a:r>
        </a:p>
      </dgm:t>
    </dgm:pt>
    <dgm:pt modelId="{AA4C7F1E-414A-4E4C-A9A4-A7F6CF113102}" type="parTrans" cxnId="{E407151A-5DB9-4EF9-9F26-4678CA0723AB}">
      <dgm:prSet/>
      <dgm:spPr/>
      <dgm:t>
        <a:bodyPr/>
        <a:lstStyle/>
        <a:p>
          <a:endParaRPr lang="en-US"/>
        </a:p>
      </dgm:t>
    </dgm:pt>
    <dgm:pt modelId="{A22B891D-0C4F-4E07-BCC3-2234A5FBE9EB}" type="sibTrans" cxnId="{E407151A-5DB9-4EF9-9F26-4678CA0723AB}">
      <dgm:prSet/>
      <dgm:spPr/>
      <dgm:t>
        <a:bodyPr/>
        <a:lstStyle/>
        <a:p>
          <a:endParaRPr lang="en-US"/>
        </a:p>
      </dgm:t>
    </dgm:pt>
    <dgm:pt modelId="{A9EADD48-2A7A-4FFD-9FAC-CC734E34FBEA}">
      <dgm:prSet/>
      <dgm:spPr/>
      <dgm:t>
        <a:bodyPr/>
        <a:lstStyle/>
        <a:p>
          <a:pPr>
            <a:defRPr cap="all"/>
          </a:pPr>
          <a:r>
            <a:rPr lang="en-US"/>
            <a:t>Offer</a:t>
          </a:r>
        </a:p>
      </dgm:t>
    </dgm:pt>
    <dgm:pt modelId="{D1D4C167-E14D-43B0-B57D-2D0B3F4237C3}" type="parTrans" cxnId="{22C90316-4F13-4B5F-B73F-5E838262198A}">
      <dgm:prSet/>
      <dgm:spPr/>
      <dgm:t>
        <a:bodyPr/>
        <a:lstStyle/>
        <a:p>
          <a:endParaRPr lang="en-US"/>
        </a:p>
      </dgm:t>
    </dgm:pt>
    <dgm:pt modelId="{4088B735-7398-4EEE-96E6-B9BFD2F70AC2}" type="sibTrans" cxnId="{22C90316-4F13-4B5F-B73F-5E838262198A}">
      <dgm:prSet/>
      <dgm:spPr/>
      <dgm:t>
        <a:bodyPr/>
        <a:lstStyle/>
        <a:p>
          <a:endParaRPr lang="en-US"/>
        </a:p>
      </dgm:t>
    </dgm:pt>
    <dgm:pt modelId="{E80DD15E-71AB-4F81-B8FA-291F83D5467B}" type="pres">
      <dgm:prSet presAssocID="{45B36E94-1A48-42ED-9BA1-60BEC3C32BCB}" presName="root" presStyleCnt="0">
        <dgm:presLayoutVars>
          <dgm:dir/>
          <dgm:resizeHandles val="exact"/>
        </dgm:presLayoutVars>
      </dgm:prSet>
      <dgm:spPr/>
    </dgm:pt>
    <dgm:pt modelId="{E92B5576-643A-43DF-8331-2088FC3DE022}" type="pres">
      <dgm:prSet presAssocID="{2E1A5299-2F78-499D-BF2C-32BA05003A9F}" presName="compNode" presStyleCnt="0"/>
      <dgm:spPr/>
    </dgm:pt>
    <dgm:pt modelId="{83FBB90F-1472-4B7D-9BA1-F24F1A354953}" type="pres">
      <dgm:prSet presAssocID="{2E1A5299-2F78-499D-BF2C-32BA05003A9F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67EF72D-F621-430D-942C-0C8901FF3DC8}" type="pres">
      <dgm:prSet presAssocID="{2E1A5299-2F78-499D-BF2C-32BA05003A9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946E4FAA-8A2B-41D1-927D-F80797A7F0F6}" type="pres">
      <dgm:prSet presAssocID="{2E1A5299-2F78-499D-BF2C-32BA05003A9F}" presName="spaceRect" presStyleCnt="0"/>
      <dgm:spPr/>
    </dgm:pt>
    <dgm:pt modelId="{D12A91D0-DE29-444C-A10B-EFE68030D664}" type="pres">
      <dgm:prSet presAssocID="{2E1A5299-2F78-499D-BF2C-32BA05003A9F}" presName="textRect" presStyleLbl="revTx" presStyleIdx="0" presStyleCnt="5">
        <dgm:presLayoutVars>
          <dgm:chMax val="1"/>
          <dgm:chPref val="1"/>
        </dgm:presLayoutVars>
      </dgm:prSet>
      <dgm:spPr/>
    </dgm:pt>
    <dgm:pt modelId="{07A22505-CCB7-498E-9C3C-A816CDA276CA}" type="pres">
      <dgm:prSet presAssocID="{1209FFEC-9E2C-4235-8AE9-AF4B8A0E00A7}" presName="sibTrans" presStyleCnt="0"/>
      <dgm:spPr/>
    </dgm:pt>
    <dgm:pt modelId="{3B354463-2524-46D9-83D9-6B7ED7F5B6EB}" type="pres">
      <dgm:prSet presAssocID="{75B1888A-CE7D-4510-B1CC-474416FFE41A}" presName="compNode" presStyleCnt="0"/>
      <dgm:spPr/>
    </dgm:pt>
    <dgm:pt modelId="{C6503B0E-EE97-4CC3-80ED-10D352348CFB}" type="pres">
      <dgm:prSet presAssocID="{75B1888A-CE7D-4510-B1CC-474416FFE41A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79C0787-69E5-4F1B-9FC4-20AE2913ABEF}" type="pres">
      <dgm:prSet presAssocID="{75B1888A-CE7D-4510-B1CC-474416FFE41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660EA93-E25A-406A-9D2E-7EA6C2662AAF}" type="pres">
      <dgm:prSet presAssocID="{75B1888A-CE7D-4510-B1CC-474416FFE41A}" presName="spaceRect" presStyleCnt="0"/>
      <dgm:spPr/>
    </dgm:pt>
    <dgm:pt modelId="{C8A3202F-2E5B-4882-9FD0-4F4256E644F5}" type="pres">
      <dgm:prSet presAssocID="{75B1888A-CE7D-4510-B1CC-474416FFE41A}" presName="textRect" presStyleLbl="revTx" presStyleIdx="1" presStyleCnt="5">
        <dgm:presLayoutVars>
          <dgm:chMax val="1"/>
          <dgm:chPref val="1"/>
        </dgm:presLayoutVars>
      </dgm:prSet>
      <dgm:spPr/>
    </dgm:pt>
    <dgm:pt modelId="{CEBBBBD8-BDBA-4D88-AEEC-FF4F2B128946}" type="pres">
      <dgm:prSet presAssocID="{26F37551-D9EE-4D12-AD44-384FA072C490}" presName="sibTrans" presStyleCnt="0"/>
      <dgm:spPr/>
    </dgm:pt>
    <dgm:pt modelId="{A5397592-6482-4615-8234-BEF74BED424E}" type="pres">
      <dgm:prSet presAssocID="{02A00EF3-9F0B-4A75-9547-6B48252A555D}" presName="compNode" presStyleCnt="0"/>
      <dgm:spPr/>
    </dgm:pt>
    <dgm:pt modelId="{C05AF9AC-F2F8-43B0-AE97-85D7853F482F}" type="pres">
      <dgm:prSet presAssocID="{02A00EF3-9F0B-4A75-9547-6B48252A555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97504CD-C9BC-41E5-A622-77188BA8126C}" type="pres">
      <dgm:prSet presAssocID="{02A00EF3-9F0B-4A75-9547-6B48252A555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97F3AB0-06B0-491B-B52D-BAFF6A2B63F0}" type="pres">
      <dgm:prSet presAssocID="{02A00EF3-9F0B-4A75-9547-6B48252A555D}" presName="spaceRect" presStyleCnt="0"/>
      <dgm:spPr/>
    </dgm:pt>
    <dgm:pt modelId="{EC438F4E-9F03-430C-8627-1D58E94FE371}" type="pres">
      <dgm:prSet presAssocID="{02A00EF3-9F0B-4A75-9547-6B48252A555D}" presName="textRect" presStyleLbl="revTx" presStyleIdx="2" presStyleCnt="5">
        <dgm:presLayoutVars>
          <dgm:chMax val="1"/>
          <dgm:chPref val="1"/>
        </dgm:presLayoutVars>
      </dgm:prSet>
      <dgm:spPr/>
    </dgm:pt>
    <dgm:pt modelId="{C019B18D-107F-4D84-BDAA-2C0DCCF45BDB}" type="pres">
      <dgm:prSet presAssocID="{6D983A41-7205-40E6-B0FF-7B6B9C069968}" presName="sibTrans" presStyleCnt="0"/>
      <dgm:spPr/>
    </dgm:pt>
    <dgm:pt modelId="{26A67807-FBF1-4F4E-B475-13E7E5DAC456}" type="pres">
      <dgm:prSet presAssocID="{A932AB1A-C387-4630-82F3-3FB039318ABF}" presName="compNode" presStyleCnt="0"/>
      <dgm:spPr/>
    </dgm:pt>
    <dgm:pt modelId="{41117431-542C-4857-8BC5-BA91E5791421}" type="pres">
      <dgm:prSet presAssocID="{A932AB1A-C387-4630-82F3-3FB039318ABF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059E020-9CE9-474F-B62D-FAE3FB059EEF}" type="pres">
      <dgm:prSet presAssocID="{A932AB1A-C387-4630-82F3-3FB039318AB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3AA7BB16-FB27-4ACB-BBCF-8C9C30C7BE8D}" type="pres">
      <dgm:prSet presAssocID="{A932AB1A-C387-4630-82F3-3FB039318ABF}" presName="spaceRect" presStyleCnt="0"/>
      <dgm:spPr/>
    </dgm:pt>
    <dgm:pt modelId="{E29E88A0-9F3B-4FAD-B169-B932752D12E7}" type="pres">
      <dgm:prSet presAssocID="{A932AB1A-C387-4630-82F3-3FB039318ABF}" presName="textRect" presStyleLbl="revTx" presStyleIdx="3" presStyleCnt="5">
        <dgm:presLayoutVars>
          <dgm:chMax val="1"/>
          <dgm:chPref val="1"/>
        </dgm:presLayoutVars>
      </dgm:prSet>
      <dgm:spPr/>
    </dgm:pt>
    <dgm:pt modelId="{A77A2903-9E5C-4B61-BD1F-FB7883E11FEE}" type="pres">
      <dgm:prSet presAssocID="{A22B891D-0C4F-4E07-BCC3-2234A5FBE9EB}" presName="sibTrans" presStyleCnt="0"/>
      <dgm:spPr/>
    </dgm:pt>
    <dgm:pt modelId="{C96CEF93-D306-42E6-B493-233F2B2D35AD}" type="pres">
      <dgm:prSet presAssocID="{A9EADD48-2A7A-4FFD-9FAC-CC734E34FBEA}" presName="compNode" presStyleCnt="0"/>
      <dgm:spPr/>
    </dgm:pt>
    <dgm:pt modelId="{A75D5C30-C41F-46DD-B7E7-0ED416E4B32E}" type="pres">
      <dgm:prSet presAssocID="{A9EADD48-2A7A-4FFD-9FAC-CC734E34FBEA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240618B-A29D-4F5A-955F-35A76AC82EBB}" type="pres">
      <dgm:prSet presAssocID="{A9EADD48-2A7A-4FFD-9FAC-CC734E34FBE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26553D3-6FB8-4E76-9305-641F34F8F93D}" type="pres">
      <dgm:prSet presAssocID="{A9EADD48-2A7A-4FFD-9FAC-CC734E34FBEA}" presName="spaceRect" presStyleCnt="0"/>
      <dgm:spPr/>
    </dgm:pt>
    <dgm:pt modelId="{2D83A108-8549-4052-BDF4-AB48559149F1}" type="pres">
      <dgm:prSet presAssocID="{A9EADD48-2A7A-4FFD-9FAC-CC734E34FBE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2C90316-4F13-4B5F-B73F-5E838262198A}" srcId="{45B36E94-1A48-42ED-9BA1-60BEC3C32BCB}" destId="{A9EADD48-2A7A-4FFD-9FAC-CC734E34FBEA}" srcOrd="4" destOrd="0" parTransId="{D1D4C167-E14D-43B0-B57D-2D0B3F4237C3}" sibTransId="{4088B735-7398-4EEE-96E6-B9BFD2F70AC2}"/>
    <dgm:cxn modelId="{E407151A-5DB9-4EF9-9F26-4678CA0723AB}" srcId="{45B36E94-1A48-42ED-9BA1-60BEC3C32BCB}" destId="{A932AB1A-C387-4630-82F3-3FB039318ABF}" srcOrd="3" destOrd="0" parTransId="{AA4C7F1E-414A-4E4C-A9A4-A7F6CF113102}" sibTransId="{A22B891D-0C4F-4E07-BCC3-2234A5FBE9EB}"/>
    <dgm:cxn modelId="{038B1830-52B3-4E04-A3B1-2EE09DA78C7A}" srcId="{45B36E94-1A48-42ED-9BA1-60BEC3C32BCB}" destId="{02A00EF3-9F0B-4A75-9547-6B48252A555D}" srcOrd="2" destOrd="0" parTransId="{371ECE15-04D8-4ED9-8CE5-654E127DE220}" sibTransId="{6D983A41-7205-40E6-B0FF-7B6B9C069968}"/>
    <dgm:cxn modelId="{6F5C4D58-72D6-45B0-945C-86A10D8BF0C3}" srcId="{45B36E94-1A48-42ED-9BA1-60BEC3C32BCB}" destId="{75B1888A-CE7D-4510-B1CC-474416FFE41A}" srcOrd="1" destOrd="0" parTransId="{494BE37E-3501-4CE5-A0A5-CED2844D2611}" sibTransId="{26F37551-D9EE-4D12-AD44-384FA072C490}"/>
    <dgm:cxn modelId="{75AB2F5B-EAE2-48CA-97AD-933B21D87E73}" type="presOf" srcId="{A9EADD48-2A7A-4FFD-9FAC-CC734E34FBEA}" destId="{2D83A108-8549-4052-BDF4-AB48559149F1}" srcOrd="0" destOrd="0" presId="urn:microsoft.com/office/officeart/2018/5/layout/IconLeafLabelList"/>
    <dgm:cxn modelId="{34189D5F-5930-4282-BB85-F0CDF4FC1F6A}" type="presOf" srcId="{02A00EF3-9F0B-4A75-9547-6B48252A555D}" destId="{EC438F4E-9F03-430C-8627-1D58E94FE371}" srcOrd="0" destOrd="0" presId="urn:microsoft.com/office/officeart/2018/5/layout/IconLeafLabelList"/>
    <dgm:cxn modelId="{94DBF772-F514-495A-B5B7-D74ADE5F1F09}" type="presOf" srcId="{A932AB1A-C387-4630-82F3-3FB039318ABF}" destId="{E29E88A0-9F3B-4FAD-B169-B932752D12E7}" srcOrd="0" destOrd="0" presId="urn:microsoft.com/office/officeart/2018/5/layout/IconLeafLabelList"/>
    <dgm:cxn modelId="{D7E44592-CFF0-4B91-A90D-951DBD3B0233}" type="presOf" srcId="{2E1A5299-2F78-499D-BF2C-32BA05003A9F}" destId="{D12A91D0-DE29-444C-A10B-EFE68030D664}" srcOrd="0" destOrd="0" presId="urn:microsoft.com/office/officeart/2018/5/layout/IconLeafLabelList"/>
    <dgm:cxn modelId="{B23BC5C1-6DF5-41C1-AB7F-3ED7C9D09E95}" type="presOf" srcId="{75B1888A-CE7D-4510-B1CC-474416FFE41A}" destId="{C8A3202F-2E5B-4882-9FD0-4F4256E644F5}" srcOrd="0" destOrd="0" presId="urn:microsoft.com/office/officeart/2018/5/layout/IconLeafLabelList"/>
    <dgm:cxn modelId="{DBA407D9-A083-4B9C-B2FE-8FFD4D78EE2E}" type="presOf" srcId="{45B36E94-1A48-42ED-9BA1-60BEC3C32BCB}" destId="{E80DD15E-71AB-4F81-B8FA-291F83D5467B}" srcOrd="0" destOrd="0" presId="urn:microsoft.com/office/officeart/2018/5/layout/IconLeafLabelList"/>
    <dgm:cxn modelId="{4389C4F5-4073-4BB5-9EA5-DF3ED13C5F2C}" srcId="{45B36E94-1A48-42ED-9BA1-60BEC3C32BCB}" destId="{2E1A5299-2F78-499D-BF2C-32BA05003A9F}" srcOrd="0" destOrd="0" parTransId="{7D315D13-1DB1-4E85-9D33-FE44FAF9A0D0}" sibTransId="{1209FFEC-9E2C-4235-8AE9-AF4B8A0E00A7}"/>
    <dgm:cxn modelId="{2DEDAE93-36CB-4B15-9502-101ACB5E4E8B}" type="presParOf" srcId="{E80DD15E-71AB-4F81-B8FA-291F83D5467B}" destId="{E92B5576-643A-43DF-8331-2088FC3DE022}" srcOrd="0" destOrd="0" presId="urn:microsoft.com/office/officeart/2018/5/layout/IconLeafLabelList"/>
    <dgm:cxn modelId="{B6729ACB-A15F-4AE0-A9DB-9650B32168B7}" type="presParOf" srcId="{E92B5576-643A-43DF-8331-2088FC3DE022}" destId="{83FBB90F-1472-4B7D-9BA1-F24F1A354953}" srcOrd="0" destOrd="0" presId="urn:microsoft.com/office/officeart/2018/5/layout/IconLeafLabelList"/>
    <dgm:cxn modelId="{5865D3AF-834A-4B13-B793-01E855FF67A9}" type="presParOf" srcId="{E92B5576-643A-43DF-8331-2088FC3DE022}" destId="{067EF72D-F621-430D-942C-0C8901FF3DC8}" srcOrd="1" destOrd="0" presId="urn:microsoft.com/office/officeart/2018/5/layout/IconLeafLabelList"/>
    <dgm:cxn modelId="{3F130097-F119-461A-BF18-DC4DA76CA964}" type="presParOf" srcId="{E92B5576-643A-43DF-8331-2088FC3DE022}" destId="{946E4FAA-8A2B-41D1-927D-F80797A7F0F6}" srcOrd="2" destOrd="0" presId="urn:microsoft.com/office/officeart/2018/5/layout/IconLeafLabelList"/>
    <dgm:cxn modelId="{36FBFBB6-9A06-42E7-89FD-10AA54140BD7}" type="presParOf" srcId="{E92B5576-643A-43DF-8331-2088FC3DE022}" destId="{D12A91D0-DE29-444C-A10B-EFE68030D664}" srcOrd="3" destOrd="0" presId="urn:microsoft.com/office/officeart/2018/5/layout/IconLeafLabelList"/>
    <dgm:cxn modelId="{B15C5D46-3868-4563-93F8-859725FC1770}" type="presParOf" srcId="{E80DD15E-71AB-4F81-B8FA-291F83D5467B}" destId="{07A22505-CCB7-498E-9C3C-A816CDA276CA}" srcOrd="1" destOrd="0" presId="urn:microsoft.com/office/officeart/2018/5/layout/IconLeafLabelList"/>
    <dgm:cxn modelId="{BB5E4855-4923-492F-9EE4-9E91D9C4344F}" type="presParOf" srcId="{E80DD15E-71AB-4F81-B8FA-291F83D5467B}" destId="{3B354463-2524-46D9-83D9-6B7ED7F5B6EB}" srcOrd="2" destOrd="0" presId="urn:microsoft.com/office/officeart/2018/5/layout/IconLeafLabelList"/>
    <dgm:cxn modelId="{4167F1D9-A641-4609-8721-686375039A55}" type="presParOf" srcId="{3B354463-2524-46D9-83D9-6B7ED7F5B6EB}" destId="{C6503B0E-EE97-4CC3-80ED-10D352348CFB}" srcOrd="0" destOrd="0" presId="urn:microsoft.com/office/officeart/2018/5/layout/IconLeafLabelList"/>
    <dgm:cxn modelId="{274F9BF5-F6AB-41A7-8F4A-D09EE4BBF9E0}" type="presParOf" srcId="{3B354463-2524-46D9-83D9-6B7ED7F5B6EB}" destId="{B79C0787-69E5-4F1B-9FC4-20AE2913ABEF}" srcOrd="1" destOrd="0" presId="urn:microsoft.com/office/officeart/2018/5/layout/IconLeafLabelList"/>
    <dgm:cxn modelId="{AB107C2B-A4CB-4BC5-AD3E-B0991DF6A5D9}" type="presParOf" srcId="{3B354463-2524-46D9-83D9-6B7ED7F5B6EB}" destId="{4660EA93-E25A-406A-9D2E-7EA6C2662AAF}" srcOrd="2" destOrd="0" presId="urn:microsoft.com/office/officeart/2018/5/layout/IconLeafLabelList"/>
    <dgm:cxn modelId="{87CC3DFD-54BD-4364-B434-70310EF683C2}" type="presParOf" srcId="{3B354463-2524-46D9-83D9-6B7ED7F5B6EB}" destId="{C8A3202F-2E5B-4882-9FD0-4F4256E644F5}" srcOrd="3" destOrd="0" presId="urn:microsoft.com/office/officeart/2018/5/layout/IconLeafLabelList"/>
    <dgm:cxn modelId="{7EC5A7C4-AEE9-4DBA-92C3-79240CF070DB}" type="presParOf" srcId="{E80DD15E-71AB-4F81-B8FA-291F83D5467B}" destId="{CEBBBBD8-BDBA-4D88-AEEC-FF4F2B128946}" srcOrd="3" destOrd="0" presId="urn:microsoft.com/office/officeart/2018/5/layout/IconLeafLabelList"/>
    <dgm:cxn modelId="{471AC01F-CC76-4F5F-9C34-6363AFCF7803}" type="presParOf" srcId="{E80DD15E-71AB-4F81-B8FA-291F83D5467B}" destId="{A5397592-6482-4615-8234-BEF74BED424E}" srcOrd="4" destOrd="0" presId="urn:microsoft.com/office/officeart/2018/5/layout/IconLeafLabelList"/>
    <dgm:cxn modelId="{04149733-9434-4053-85E5-F470FAD2A95D}" type="presParOf" srcId="{A5397592-6482-4615-8234-BEF74BED424E}" destId="{C05AF9AC-F2F8-43B0-AE97-85D7853F482F}" srcOrd="0" destOrd="0" presId="urn:microsoft.com/office/officeart/2018/5/layout/IconLeafLabelList"/>
    <dgm:cxn modelId="{EC2AC4F4-F5E3-470B-B679-743B75E846F3}" type="presParOf" srcId="{A5397592-6482-4615-8234-BEF74BED424E}" destId="{397504CD-C9BC-41E5-A622-77188BA8126C}" srcOrd="1" destOrd="0" presId="urn:microsoft.com/office/officeart/2018/5/layout/IconLeafLabelList"/>
    <dgm:cxn modelId="{7A06E91B-FC39-420F-AE98-52EDE893E70E}" type="presParOf" srcId="{A5397592-6482-4615-8234-BEF74BED424E}" destId="{D97F3AB0-06B0-491B-B52D-BAFF6A2B63F0}" srcOrd="2" destOrd="0" presId="urn:microsoft.com/office/officeart/2018/5/layout/IconLeafLabelList"/>
    <dgm:cxn modelId="{61CBBC56-FC76-452D-9654-BE9CB13FB703}" type="presParOf" srcId="{A5397592-6482-4615-8234-BEF74BED424E}" destId="{EC438F4E-9F03-430C-8627-1D58E94FE371}" srcOrd="3" destOrd="0" presId="urn:microsoft.com/office/officeart/2018/5/layout/IconLeafLabelList"/>
    <dgm:cxn modelId="{7D503AB3-A2E6-40C8-B895-F60C6543BE88}" type="presParOf" srcId="{E80DD15E-71AB-4F81-B8FA-291F83D5467B}" destId="{C019B18D-107F-4D84-BDAA-2C0DCCF45BDB}" srcOrd="5" destOrd="0" presId="urn:microsoft.com/office/officeart/2018/5/layout/IconLeafLabelList"/>
    <dgm:cxn modelId="{30F24BCC-C8CB-4105-A17C-9177133970C4}" type="presParOf" srcId="{E80DD15E-71AB-4F81-B8FA-291F83D5467B}" destId="{26A67807-FBF1-4F4E-B475-13E7E5DAC456}" srcOrd="6" destOrd="0" presId="urn:microsoft.com/office/officeart/2018/5/layout/IconLeafLabelList"/>
    <dgm:cxn modelId="{27C2BF15-DD8F-494E-BDE0-E0EF8A52EF5F}" type="presParOf" srcId="{26A67807-FBF1-4F4E-B475-13E7E5DAC456}" destId="{41117431-542C-4857-8BC5-BA91E5791421}" srcOrd="0" destOrd="0" presId="urn:microsoft.com/office/officeart/2018/5/layout/IconLeafLabelList"/>
    <dgm:cxn modelId="{60FBF8BB-B441-4DF9-AB76-7FB4F8A5604F}" type="presParOf" srcId="{26A67807-FBF1-4F4E-B475-13E7E5DAC456}" destId="{F059E020-9CE9-474F-B62D-FAE3FB059EEF}" srcOrd="1" destOrd="0" presId="urn:microsoft.com/office/officeart/2018/5/layout/IconLeafLabelList"/>
    <dgm:cxn modelId="{3F07F789-52C8-4AB8-A9A1-0FFBFF35BE9A}" type="presParOf" srcId="{26A67807-FBF1-4F4E-B475-13E7E5DAC456}" destId="{3AA7BB16-FB27-4ACB-BBCF-8C9C30C7BE8D}" srcOrd="2" destOrd="0" presId="urn:microsoft.com/office/officeart/2018/5/layout/IconLeafLabelList"/>
    <dgm:cxn modelId="{8FD8B3D5-2DE9-493C-8614-F158AB969840}" type="presParOf" srcId="{26A67807-FBF1-4F4E-B475-13E7E5DAC456}" destId="{E29E88A0-9F3B-4FAD-B169-B932752D12E7}" srcOrd="3" destOrd="0" presId="urn:microsoft.com/office/officeart/2018/5/layout/IconLeafLabelList"/>
    <dgm:cxn modelId="{8DDA24A0-FB22-4DE6-9A49-062BB2B74849}" type="presParOf" srcId="{E80DD15E-71AB-4F81-B8FA-291F83D5467B}" destId="{A77A2903-9E5C-4B61-BD1F-FB7883E11FEE}" srcOrd="7" destOrd="0" presId="urn:microsoft.com/office/officeart/2018/5/layout/IconLeafLabelList"/>
    <dgm:cxn modelId="{3F518F7E-E761-4FB6-BB54-899E058118BF}" type="presParOf" srcId="{E80DD15E-71AB-4F81-B8FA-291F83D5467B}" destId="{C96CEF93-D306-42E6-B493-233F2B2D35AD}" srcOrd="8" destOrd="0" presId="urn:microsoft.com/office/officeart/2018/5/layout/IconLeafLabelList"/>
    <dgm:cxn modelId="{967FA26C-E9E9-40A6-A3D3-1F2C78EFBC9E}" type="presParOf" srcId="{C96CEF93-D306-42E6-B493-233F2B2D35AD}" destId="{A75D5C30-C41F-46DD-B7E7-0ED416E4B32E}" srcOrd="0" destOrd="0" presId="urn:microsoft.com/office/officeart/2018/5/layout/IconLeafLabelList"/>
    <dgm:cxn modelId="{576A4A18-7A76-437C-A304-87BCCA1AFB0D}" type="presParOf" srcId="{C96CEF93-D306-42E6-B493-233F2B2D35AD}" destId="{B240618B-A29D-4F5A-955F-35A76AC82EBB}" srcOrd="1" destOrd="0" presId="urn:microsoft.com/office/officeart/2018/5/layout/IconLeafLabelList"/>
    <dgm:cxn modelId="{FD50AADE-40CF-4613-A622-8D5E50292B3B}" type="presParOf" srcId="{C96CEF93-D306-42E6-B493-233F2B2D35AD}" destId="{626553D3-6FB8-4E76-9305-641F34F8F93D}" srcOrd="2" destOrd="0" presId="urn:microsoft.com/office/officeart/2018/5/layout/IconLeafLabelList"/>
    <dgm:cxn modelId="{BE96273F-2812-437B-B3A2-43BE94996FCD}" type="presParOf" srcId="{C96CEF93-D306-42E6-B493-233F2B2D35AD}" destId="{2D83A108-8549-4052-BDF4-AB48559149F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1C435-507E-3F41-A809-C9425473CE54}">
      <dsp:nvSpPr>
        <dsp:cNvPr id="0" name=""/>
        <dsp:cNvSpPr/>
      </dsp:nvSpPr>
      <dsp:spPr>
        <a:xfrm>
          <a:off x="0" y="0"/>
          <a:ext cx="52171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F575B-0C4C-814C-BC2A-4FDF13ADD3D8}">
      <dsp:nvSpPr>
        <dsp:cNvPr id="0" name=""/>
        <dsp:cNvSpPr/>
      </dsp:nvSpPr>
      <dsp:spPr>
        <a:xfrm>
          <a:off x="0" y="0"/>
          <a:ext cx="5217173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 years Recruitment experience</a:t>
          </a:r>
        </a:p>
      </dsp:txBody>
      <dsp:txXfrm>
        <a:off x="0" y="0"/>
        <a:ext cx="5217173" cy="1087834"/>
      </dsp:txXfrm>
    </dsp:sp>
    <dsp:sp modelId="{D2835D27-A0EB-EA4E-9399-14F9BB3F6AF3}">
      <dsp:nvSpPr>
        <dsp:cNvPr id="0" name=""/>
        <dsp:cNvSpPr/>
      </dsp:nvSpPr>
      <dsp:spPr>
        <a:xfrm>
          <a:off x="0" y="1087834"/>
          <a:ext cx="52171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1DB41-A171-AD44-9F3A-25A9AA28D2E1}">
      <dsp:nvSpPr>
        <dsp:cNvPr id="0" name=""/>
        <dsp:cNvSpPr/>
      </dsp:nvSpPr>
      <dsp:spPr>
        <a:xfrm>
          <a:off x="0" y="1087834"/>
          <a:ext cx="5217173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Python/Data desk</a:t>
          </a:r>
        </a:p>
      </dsp:txBody>
      <dsp:txXfrm>
        <a:off x="0" y="1087834"/>
        <a:ext cx="5217173" cy="1087834"/>
      </dsp:txXfrm>
    </dsp:sp>
    <dsp:sp modelId="{C8C746CF-1A2A-AD4B-BC7B-5A4ABE31F7D8}">
      <dsp:nvSpPr>
        <dsp:cNvPr id="0" name=""/>
        <dsp:cNvSpPr/>
      </dsp:nvSpPr>
      <dsp:spPr>
        <a:xfrm>
          <a:off x="0" y="2175669"/>
          <a:ext cx="52171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B24AE-CC09-FE42-BDD5-CD4048E46EFE}">
      <dsp:nvSpPr>
        <dsp:cNvPr id="0" name=""/>
        <dsp:cNvSpPr/>
      </dsp:nvSpPr>
      <dsp:spPr>
        <a:xfrm>
          <a:off x="0" y="2175669"/>
          <a:ext cx="5217173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Grad – Head of Department</a:t>
          </a:r>
        </a:p>
      </dsp:txBody>
      <dsp:txXfrm>
        <a:off x="0" y="2175669"/>
        <a:ext cx="5217173" cy="1087834"/>
      </dsp:txXfrm>
    </dsp:sp>
    <dsp:sp modelId="{8AE84AD2-7366-2344-BBDF-7C185F4F6B33}">
      <dsp:nvSpPr>
        <dsp:cNvPr id="0" name=""/>
        <dsp:cNvSpPr/>
      </dsp:nvSpPr>
      <dsp:spPr>
        <a:xfrm>
          <a:off x="0" y="3263503"/>
          <a:ext cx="52171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B52DB-40EC-DB44-9E96-321B50F93667}">
      <dsp:nvSpPr>
        <dsp:cNvPr id="0" name=""/>
        <dsp:cNvSpPr/>
      </dsp:nvSpPr>
      <dsp:spPr>
        <a:xfrm>
          <a:off x="0" y="3263503"/>
          <a:ext cx="5217173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Mettle, Sainsbury’s, OVO Energy Group, WeGift</a:t>
          </a:r>
        </a:p>
      </dsp:txBody>
      <dsp:txXfrm>
        <a:off x="0" y="3263503"/>
        <a:ext cx="5217173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4F9AC-F0FF-49FE-94DD-A21CFA8E92BF}">
      <dsp:nvSpPr>
        <dsp:cNvPr id="0" name=""/>
        <dsp:cNvSpPr/>
      </dsp:nvSpPr>
      <dsp:spPr>
        <a:xfrm>
          <a:off x="0" y="699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01EFA-7F2E-44D3-8B7D-B4E0B45AFAE2}">
      <dsp:nvSpPr>
        <dsp:cNvPr id="0" name=""/>
        <dsp:cNvSpPr/>
      </dsp:nvSpPr>
      <dsp:spPr>
        <a:xfrm>
          <a:off x="495087" y="368946"/>
          <a:ext cx="900159" cy="900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E860A-D3B3-428A-8D4C-2DD6211FB0E7}">
      <dsp:nvSpPr>
        <dsp:cNvPr id="0" name=""/>
        <dsp:cNvSpPr/>
      </dsp:nvSpPr>
      <dsp:spPr>
        <a:xfrm>
          <a:off x="1890334" y="699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</a:t>
          </a:r>
        </a:p>
      </dsp:txBody>
      <dsp:txXfrm>
        <a:off x="1890334" y="699"/>
        <a:ext cx="4681078" cy="1636653"/>
      </dsp:txXfrm>
    </dsp:sp>
    <dsp:sp modelId="{9A271321-38F9-4551-BB02-A36236EBBB3F}">
      <dsp:nvSpPr>
        <dsp:cNvPr id="0" name=""/>
        <dsp:cNvSpPr/>
      </dsp:nvSpPr>
      <dsp:spPr>
        <a:xfrm>
          <a:off x="0" y="2046516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11E0F-B3D3-4C34-B18F-9EA81BDD2F38}">
      <dsp:nvSpPr>
        <dsp:cNvPr id="0" name=""/>
        <dsp:cNvSpPr/>
      </dsp:nvSpPr>
      <dsp:spPr>
        <a:xfrm>
          <a:off x="495087" y="2414763"/>
          <a:ext cx="900159" cy="900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2A37C-5AB8-44D1-B59B-A6239566A769}">
      <dsp:nvSpPr>
        <dsp:cNvPr id="0" name=""/>
        <dsp:cNvSpPr/>
      </dsp:nvSpPr>
      <dsp:spPr>
        <a:xfrm>
          <a:off x="1890334" y="2046516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Web API</a:t>
          </a:r>
        </a:p>
      </dsp:txBody>
      <dsp:txXfrm>
        <a:off x="1890334" y="2046516"/>
        <a:ext cx="4681078" cy="1636653"/>
      </dsp:txXfrm>
    </dsp:sp>
    <dsp:sp modelId="{53CD13EC-8F41-418D-BECE-576718E8775A}">
      <dsp:nvSpPr>
        <dsp:cNvPr id="0" name=""/>
        <dsp:cNvSpPr/>
      </dsp:nvSpPr>
      <dsp:spPr>
        <a:xfrm>
          <a:off x="0" y="4092333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4A281-5E8C-4B78-90C5-7805BF995354}">
      <dsp:nvSpPr>
        <dsp:cNvPr id="0" name=""/>
        <dsp:cNvSpPr/>
      </dsp:nvSpPr>
      <dsp:spPr>
        <a:xfrm>
          <a:off x="495087" y="4460580"/>
          <a:ext cx="900159" cy="900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46032-BEC0-45AB-B87C-8C8AE025F060}">
      <dsp:nvSpPr>
        <dsp:cNvPr id="0" name=""/>
        <dsp:cNvSpPr/>
      </dsp:nvSpPr>
      <dsp:spPr>
        <a:xfrm>
          <a:off x="1890334" y="4092333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Machine Learning/AI</a:t>
          </a:r>
        </a:p>
      </dsp:txBody>
      <dsp:txXfrm>
        <a:off x="1890334" y="4092333"/>
        <a:ext cx="4681078" cy="16366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55298-FA3B-4BA1-9EDA-DF2258334DBD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00932-861B-4B91-AE26-3E3F4DB195CA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517FB-1B8A-4721-9195-6C91A75DD523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Job boards</a:t>
          </a:r>
        </a:p>
      </dsp:txBody>
      <dsp:txXfrm>
        <a:off x="569079" y="2644614"/>
        <a:ext cx="2072362" cy="720000"/>
      </dsp:txXfrm>
    </dsp:sp>
    <dsp:sp modelId="{9CE83ED8-A599-453B-8D9D-D1894ADDB410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1C506-41A0-4BEB-8824-134CDCFFB3D6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6759C-BA10-4372-A51F-3CA75DE6E220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LinkedIn</a:t>
          </a:r>
        </a:p>
      </dsp:txBody>
      <dsp:txXfrm>
        <a:off x="3004105" y="2644614"/>
        <a:ext cx="2072362" cy="720000"/>
      </dsp:txXfrm>
    </dsp:sp>
    <dsp:sp modelId="{83ABD4BB-2840-4104-931A-43AF5118E0CC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9BCEC-C6CB-463E-A05E-283B3D1F7DFE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8B0B4-DD0B-412C-A374-464B3AF9B1ED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Referrals</a:t>
          </a:r>
        </a:p>
      </dsp:txBody>
      <dsp:txXfrm>
        <a:off x="5439131" y="2644614"/>
        <a:ext cx="2072362" cy="720000"/>
      </dsp:txXfrm>
    </dsp:sp>
    <dsp:sp modelId="{B3F42FE8-B446-4DF9-82A7-51A1B366C13A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D9DF8-E8EF-4592-8D88-DF56675C3290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7BED2-10DB-4380-9749-FC87771F97B2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Recruiters</a:t>
          </a:r>
        </a:p>
      </dsp:txBody>
      <dsp:txXfrm>
        <a:off x="7874157" y="2644614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B5742-15CE-5948-9D94-C9EC7A9ECD8C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C32F7-CF70-DF42-B1B9-FC80CBB36743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Education/Degree</a:t>
          </a:r>
        </a:p>
      </dsp:txBody>
      <dsp:txXfrm>
        <a:off x="3578350" y="496219"/>
        <a:ext cx="1531337" cy="1531337"/>
      </dsp:txXfrm>
    </dsp:sp>
    <dsp:sp modelId="{4741A43E-3B05-B84C-BF60-6AAD873AB797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Coding courses</a:t>
          </a:r>
        </a:p>
      </dsp:txBody>
      <dsp:txXfrm>
        <a:off x="5405912" y="496219"/>
        <a:ext cx="1531337" cy="1531337"/>
      </dsp:txXfrm>
    </dsp:sp>
    <dsp:sp modelId="{AC2D9B06-075E-9F40-BB84-5ACE1E04D5B4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Meetups</a:t>
          </a:r>
        </a:p>
      </dsp:txBody>
      <dsp:txXfrm>
        <a:off x="3578350" y="2323781"/>
        <a:ext cx="1531337" cy="1531337"/>
      </dsp:txXfrm>
    </dsp:sp>
    <dsp:sp modelId="{D7A6A658-109D-6246-9079-1EFCA518B50F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Personal projects</a:t>
          </a:r>
        </a:p>
      </dsp:txBody>
      <dsp:txXfrm>
        <a:off x="5405912" y="2323781"/>
        <a:ext cx="1531337" cy="15313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BB90F-1472-4B7D-9BA1-F24F1A354953}">
      <dsp:nvSpPr>
        <dsp:cNvPr id="0" name=""/>
        <dsp:cNvSpPr/>
      </dsp:nvSpPr>
      <dsp:spPr>
        <a:xfrm>
          <a:off x="47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EF72D-F621-430D-942C-0C8901FF3DC8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A91D0-DE29-444C-A10B-EFE68030D664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Initial Intro Call</a:t>
          </a:r>
        </a:p>
      </dsp:txBody>
      <dsp:txXfrm>
        <a:off x="127800" y="2535669"/>
        <a:ext cx="1800000" cy="720000"/>
      </dsp:txXfrm>
    </dsp:sp>
    <dsp:sp modelId="{C6503B0E-EE97-4CC3-80ED-10D352348CFB}">
      <dsp:nvSpPr>
        <dsp:cNvPr id="0" name=""/>
        <dsp:cNvSpPr/>
      </dsp:nvSpPr>
      <dsp:spPr>
        <a:xfrm>
          <a:off x="259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C0787-69E5-4F1B-9FC4-20AE2913ABEF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3202F-2E5B-4882-9FD0-4F4256E644F5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Technical Test</a:t>
          </a:r>
        </a:p>
      </dsp:txBody>
      <dsp:txXfrm>
        <a:off x="2242800" y="2535669"/>
        <a:ext cx="1800000" cy="720000"/>
      </dsp:txXfrm>
    </dsp:sp>
    <dsp:sp modelId="{C05AF9AC-F2F8-43B0-AE97-85D7853F482F}">
      <dsp:nvSpPr>
        <dsp:cNvPr id="0" name=""/>
        <dsp:cNvSpPr/>
      </dsp:nvSpPr>
      <dsp:spPr>
        <a:xfrm>
          <a:off x="470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504CD-C9BC-41E5-A622-77188BA8126C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38F4E-9F03-430C-8627-1D58E94FE371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Technical Interview</a:t>
          </a:r>
        </a:p>
      </dsp:txBody>
      <dsp:txXfrm>
        <a:off x="4357800" y="2535669"/>
        <a:ext cx="1800000" cy="720000"/>
      </dsp:txXfrm>
    </dsp:sp>
    <dsp:sp modelId="{41117431-542C-4857-8BC5-BA91E5791421}">
      <dsp:nvSpPr>
        <dsp:cNvPr id="0" name=""/>
        <dsp:cNvSpPr/>
      </dsp:nvSpPr>
      <dsp:spPr>
        <a:xfrm>
          <a:off x="682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9E020-9CE9-474F-B62D-FAE3FB059EEF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E88A0-9F3B-4FAD-B169-B932752D12E7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Final</a:t>
          </a:r>
        </a:p>
      </dsp:txBody>
      <dsp:txXfrm>
        <a:off x="6472800" y="2535669"/>
        <a:ext cx="1800000" cy="720000"/>
      </dsp:txXfrm>
    </dsp:sp>
    <dsp:sp modelId="{A75D5C30-C41F-46DD-B7E7-0ED416E4B32E}">
      <dsp:nvSpPr>
        <dsp:cNvPr id="0" name=""/>
        <dsp:cNvSpPr/>
      </dsp:nvSpPr>
      <dsp:spPr>
        <a:xfrm>
          <a:off x="893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0618B-A29D-4F5A-955F-35A76AC82EBB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3A108-8549-4052-BDF4-AB48559149F1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Offer</a:t>
          </a:r>
        </a:p>
      </dsp:txBody>
      <dsp:txXfrm>
        <a:off x="8587800" y="253566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8822F-30AC-A043-8A92-3FDFB62A4F0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57421-B5C0-E247-BD27-8FFEE82C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55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57421-B5C0-E247-BD27-8FFEE82C1E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0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4/13/22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3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4/13/22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8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4/13/22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1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4/13/22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8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4/13/22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4/13/22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4/13/22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4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4/13/22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1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8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4/13/22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5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4/13/22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7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4/13/22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682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rlswhocode.com/en-uk" TargetMode="External"/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www.blackgirlscode.com/" TargetMode="External"/><Relationship Id="rId2" Type="http://schemas.openxmlformats.org/officeDocument/2006/relationships/hyperlink" Target="https://www.linkedin.com/in/rory-stahelin-0391945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cademy.com/" TargetMode="External"/><Relationship Id="rId5" Type="http://schemas.openxmlformats.org/officeDocument/2006/relationships/hyperlink" Target="https://www.lewagon.com/london" TargetMode="External"/><Relationship Id="rId10" Type="http://schemas.openxmlformats.org/officeDocument/2006/relationships/hyperlink" Target="https://pyslackers.com/web/slack" TargetMode="External"/><Relationship Id="rId4" Type="http://schemas.openxmlformats.org/officeDocument/2006/relationships/hyperlink" Target="https://stackoverflow.com/" TargetMode="External"/><Relationship Id="rId9" Type="http://schemas.openxmlformats.org/officeDocument/2006/relationships/hyperlink" Target="https://www.withyouwithm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6" name="Oval 25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DF029-BF8D-004E-9A54-82841B813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4751" y="568517"/>
            <a:ext cx="6161004" cy="886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ea typeface="+mj-ea"/>
              </a:rPr>
              <a:t>About me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28" name="Picture 4" descr="Oliver Bernard – Technology Recruitment">
            <a:extLst>
              <a:ext uri="{FF2B5EF4-FFF2-40B4-BE49-F238E27FC236}">
                <a16:creationId xmlns:a16="http://schemas.microsoft.com/office/drawing/2014/main" id="{F434ABAA-9198-814D-BB84-0D9E8C486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743" y="2189386"/>
            <a:ext cx="2566989" cy="256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0" name="TextBox 5">
            <a:extLst>
              <a:ext uri="{FF2B5EF4-FFF2-40B4-BE49-F238E27FC236}">
                <a16:creationId xmlns:a16="http://schemas.microsoft.com/office/drawing/2014/main" id="{0977DAAD-E917-D13A-5169-F6959C514648}"/>
              </a:ext>
            </a:extLst>
          </p:cNvPr>
          <p:cNvGraphicFramePr/>
          <p:nvPr/>
        </p:nvGraphicFramePr>
        <p:xfrm>
          <a:off x="6234868" y="1820369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597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D61C4-23E7-FA41-B7F5-43260315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/>
              <a:t>Python Market</a:t>
            </a:r>
          </a:p>
        </p:txBody>
      </p:sp>
      <p:grpSp>
        <p:nvGrpSpPr>
          <p:cNvPr id="11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A8630B61-2CB6-4E0C-90A1-05A307F9C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EB5F489-45BA-4254-B501-559099D88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ECAADA-4087-4FFC-801E-BF007B413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D055A4-C098-097E-8F40-3EC76FE6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551920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7194FEA-2868-5346-9508-9F8A662E3247}"/>
              </a:ext>
            </a:extLst>
          </p:cNvPr>
          <p:cNvSpPr txBox="1"/>
          <p:nvPr/>
        </p:nvSpPr>
        <p:spPr>
          <a:xfrm>
            <a:off x="6886575" y="1743075"/>
            <a:ext cx="4271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Hadoop, Kafka, SQL (Postgres, MySQL), 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9352D-1AB0-234E-B02B-35C43E5629CD}"/>
              </a:ext>
            </a:extLst>
          </p:cNvPr>
          <p:cNvSpPr txBox="1"/>
          <p:nvPr/>
        </p:nvSpPr>
        <p:spPr>
          <a:xfrm>
            <a:off x="6910734" y="3822264"/>
            <a:ext cx="3521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Flask, Django, </a:t>
            </a:r>
            <a:r>
              <a:rPr lang="en-US" dirty="0" err="1"/>
              <a:t>FastAPI</a:t>
            </a:r>
            <a:r>
              <a:rPr lang="en-US" dirty="0"/>
              <a:t>, Docker, Kubernetes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990D0-ACA1-C143-A646-4E74D933E196}"/>
              </a:ext>
            </a:extLst>
          </p:cNvPr>
          <p:cNvSpPr txBox="1"/>
          <p:nvPr/>
        </p:nvSpPr>
        <p:spPr>
          <a:xfrm>
            <a:off x="6937669" y="5844599"/>
            <a:ext cx="295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Asyncio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Scikit-learn, Pandas,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3077C-BC6B-014C-9303-1385570BF83B}"/>
              </a:ext>
            </a:extLst>
          </p:cNvPr>
          <p:cNvSpPr txBox="1"/>
          <p:nvPr/>
        </p:nvSpPr>
        <p:spPr>
          <a:xfrm>
            <a:off x="390421" y="5230486"/>
            <a:ext cx="3632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Junior (£30k-£50k)</a:t>
            </a:r>
          </a:p>
          <a:p>
            <a:r>
              <a:rPr lang="en-US" dirty="0"/>
              <a:t>Mid (£50k-£80k)</a:t>
            </a:r>
          </a:p>
          <a:p>
            <a:r>
              <a:rPr lang="en-US" dirty="0"/>
              <a:t>Senior (£80k-£100k)</a:t>
            </a:r>
          </a:p>
          <a:p>
            <a:r>
              <a:rPr lang="en-US" dirty="0"/>
              <a:t>Principal (£100k-£120k)</a:t>
            </a:r>
          </a:p>
        </p:txBody>
      </p:sp>
    </p:spTree>
    <p:extLst>
      <p:ext uri="{BB962C8B-B14F-4D97-AF65-F5344CB8AC3E}">
        <p14:creationId xmlns:p14="http://schemas.microsoft.com/office/powerpoint/2010/main" val="315643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1EA23-01EC-AD4C-8731-9A6B6AFE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>
            <a:normAutofit/>
          </a:bodyPr>
          <a:lstStyle/>
          <a:p>
            <a:r>
              <a:rPr lang="en-US" dirty="0"/>
              <a:t>How to find your ideal company</a:t>
            </a:r>
          </a:p>
        </p:txBody>
      </p:sp>
      <p:grpSp>
        <p:nvGrpSpPr>
          <p:cNvPr id="11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Graphic 212">
            <a:extLst>
              <a:ext uri="{FF2B5EF4-FFF2-40B4-BE49-F238E27FC236}">
                <a16:creationId xmlns:a16="http://schemas.microsoft.com/office/drawing/2014/main" id="{DBBB6517-AFD0-4A58-8B37-F17AB81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3E39FCFD-033D-4043-95D9-7FAAAA8E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D7AFFD-25A0-D734-AAF3-6DF706D44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3330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284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E33CC-CBB4-5042-B605-9F7906D2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>
            <a:normAutofit/>
          </a:bodyPr>
          <a:lstStyle/>
          <a:p>
            <a:r>
              <a:rPr lang="en-US" dirty="0"/>
              <a:t>How to stand out</a:t>
            </a:r>
          </a:p>
        </p:txBody>
      </p:sp>
      <p:grpSp>
        <p:nvGrpSpPr>
          <p:cNvPr id="11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Graphic 212">
            <a:extLst>
              <a:ext uri="{FF2B5EF4-FFF2-40B4-BE49-F238E27FC236}">
                <a16:creationId xmlns:a16="http://schemas.microsoft.com/office/drawing/2014/main" id="{DBBB6517-AFD0-4A58-8B37-F17AB81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3E39FCFD-033D-4043-95D9-7FAAAA8E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A1866B-1670-B190-4B29-CFEF591E3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7926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128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EB9B7-6E01-3740-BC3A-50821560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 dirty="0"/>
              <a:t>The Interview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368C56-3352-97F5-C809-0393D9421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1652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05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095B-BA0E-F74E-9F16-11D04D51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BCAB-5ABF-7240-8162-B0271B0F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 - </a:t>
            </a:r>
            <a:r>
              <a:rPr lang="en-US" dirty="0">
                <a:hlinkClick r:id="rId2"/>
              </a:rPr>
              <a:t>https://www.linkedin.com/in/rory-stahelin-0391945a/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</a:t>
            </a:r>
            <a:endParaRPr lang="en-US" dirty="0"/>
          </a:p>
          <a:p>
            <a:r>
              <a:rPr lang="en-US" dirty="0" err="1"/>
              <a:t>StackOverflow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https://stackoverflow.com/</a:t>
            </a:r>
            <a:endParaRPr lang="en-US" dirty="0"/>
          </a:p>
          <a:p>
            <a:r>
              <a:rPr lang="en-US" dirty="0" err="1"/>
              <a:t>LeWagon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https://www.lewagon.com/london</a:t>
            </a:r>
            <a:endParaRPr lang="en-US" dirty="0"/>
          </a:p>
          <a:p>
            <a:r>
              <a:rPr lang="en-US" dirty="0" err="1"/>
              <a:t>Codecademy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https://www.codecademy.com/</a:t>
            </a:r>
            <a:endParaRPr lang="en-US" dirty="0"/>
          </a:p>
          <a:p>
            <a:r>
              <a:rPr lang="en-US" dirty="0"/>
              <a:t>Black Girls Code- </a:t>
            </a:r>
            <a:r>
              <a:rPr lang="en-US" dirty="0">
                <a:hlinkClick r:id="rId7"/>
              </a:rPr>
              <a:t>https://www.blackgirlscode.com/</a:t>
            </a:r>
            <a:endParaRPr lang="en-US" dirty="0"/>
          </a:p>
          <a:p>
            <a:r>
              <a:rPr lang="en-US" dirty="0"/>
              <a:t>Girls Who Code - </a:t>
            </a:r>
            <a:r>
              <a:rPr lang="en-US" dirty="0">
                <a:hlinkClick r:id="rId8"/>
              </a:rPr>
              <a:t>https://girlswhocode.com/en-uk</a:t>
            </a:r>
            <a:endParaRPr lang="en-US" dirty="0"/>
          </a:p>
          <a:p>
            <a:r>
              <a:rPr lang="en-US" dirty="0" err="1"/>
              <a:t>Withyouwithme</a:t>
            </a:r>
            <a:r>
              <a:rPr lang="en-US" dirty="0"/>
              <a:t>- </a:t>
            </a:r>
            <a:r>
              <a:rPr lang="en-US" dirty="0">
                <a:hlinkClick r:id="rId9"/>
              </a:rPr>
              <a:t>https://www.withyouwithme.com/</a:t>
            </a:r>
            <a:endParaRPr lang="en-US" dirty="0"/>
          </a:p>
          <a:p>
            <a:r>
              <a:rPr lang="en-US" dirty="0"/>
              <a:t>Slack - </a:t>
            </a:r>
            <a:r>
              <a:rPr lang="en-GB" dirty="0">
                <a:hlinkClick r:id="rId10"/>
              </a:rPr>
              <a:t>https://pyslackers.com/web/slack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5201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{10EF007E-4DCF-8B40-92F4-81C16982CEE5}tf10001120</Template>
  <TotalTime>81</TotalTime>
  <Words>216</Words>
  <Application>Microsoft Macintosh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Source Sans Pro</vt:lpstr>
      <vt:lpstr>FunkyShapesDarkVTI</vt:lpstr>
      <vt:lpstr>About me</vt:lpstr>
      <vt:lpstr>Python Market</vt:lpstr>
      <vt:lpstr>How to find your ideal company</vt:lpstr>
      <vt:lpstr>How to stand out</vt:lpstr>
      <vt:lpstr>The Interview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creator>Rory Stahelin</dc:creator>
  <cp:lastModifiedBy>Rory Stahelin</cp:lastModifiedBy>
  <cp:revision>1</cp:revision>
  <dcterms:created xsi:type="dcterms:W3CDTF">2022-04-13T14:19:59Z</dcterms:created>
  <dcterms:modified xsi:type="dcterms:W3CDTF">2022-04-13T15:41:01Z</dcterms:modified>
</cp:coreProperties>
</file>