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jmFT/CNmpYGxssKZFb3nddrYAI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unsplash.com/"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pexels.com/nl-n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Spend 5 minutes to introduce yourself and the topic. Highlight why the audience should care about the topic. If it’s something that will make their life easier, describe challenges in the current situation</a:t>
            </a:r>
            <a:endParaRPr/>
          </a:p>
        </p:txBody>
      </p:sp>
      <p:sp>
        <p:nvSpPr>
          <p:cNvPr id="92" name="Google Shape;9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9faeb736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79faeb736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Steer the focus of your audience using transparent blocks to . You create them by creating any shape. Make sure to set the border to transparent. Chose the fill </a:t>
            </a:r>
            <a:r>
              <a:rPr lang="en-IN" dirty="0" err="1"/>
              <a:t>color</a:t>
            </a:r>
            <a:r>
              <a:rPr lang="en-IN" dirty="0"/>
              <a:t>: Click on the same </a:t>
            </a:r>
            <a:r>
              <a:rPr lang="en-IN" dirty="0" err="1"/>
              <a:t>color</a:t>
            </a:r>
            <a:r>
              <a:rPr lang="en-IN" dirty="0"/>
              <a:t> as the background (in this case white) and click on the +sign under custom </a:t>
            </a:r>
            <a:r>
              <a:rPr lang="en-IN" dirty="0" err="1"/>
              <a:t>colors</a:t>
            </a:r>
            <a:r>
              <a:rPr lang="en-IN" dirty="0"/>
              <a:t>. This allows you to change the transparency. You can play around with the settings, but somewhere around 75% transparency should work.</a:t>
            </a:r>
            <a:endParaRPr dirty="0"/>
          </a:p>
        </p:txBody>
      </p:sp>
      <p:sp>
        <p:nvSpPr>
          <p:cNvPr id="164" name="Google Shape;164;g79faeb736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Quick overview to help the audience brace themselves. Remember to change “Concept &lt;x&gt;” to a phrase that describes the concept you will explain. </a:t>
            </a:r>
            <a:endParaRPr/>
          </a:p>
        </p:txBody>
      </p:sp>
      <p:sp>
        <p:nvSpPr>
          <p:cNvPr id="102" name="Google Shape;10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Spend about 10 minutes on each concept</a:t>
            </a:r>
            <a:endParaRPr/>
          </a:p>
        </p:txBody>
      </p:sp>
      <p:sp>
        <p:nvSpPr>
          <p:cNvPr id="110" name="Google Shape;11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Spend 5 minutes on concluding or summarizing. You can use the main takeaway for each of the 3 concepts in your conclusion</a:t>
            </a:r>
            <a:endParaRPr/>
          </a:p>
        </p:txBody>
      </p:sp>
      <p:sp>
        <p:nvSpPr>
          <p:cNvPr id="132" name="Google Shape;13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Nervous for questions? Prepare a question and share it with the host. The host can ask you this question at the end of the presentation. This helps the host and breaks the ice for you to start answering questions more confidently.</a:t>
            </a:r>
            <a:endParaRPr/>
          </a:p>
        </p:txBody>
      </p:sp>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Add references as a slide so that you can share this with the audience. You don’t have to show this during the presentation.</a:t>
            </a:r>
            <a:endParaRPr/>
          </a:p>
        </p:txBody>
      </p:sp>
      <p:sp>
        <p:nvSpPr>
          <p:cNvPr id="148" name="Google Shape;148;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9faeb7366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79faeb7366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Remember to add visuals that support your presentation as well. Most people are visual learners and will remember a good picture that matches with what they hear.</a:t>
            </a:r>
            <a:endParaRPr/>
          </a:p>
          <a:p>
            <a:pPr marL="0" lvl="0" indent="0" algn="l" rtl="0">
              <a:spcBef>
                <a:spcPts val="0"/>
              </a:spcBef>
              <a:spcAft>
                <a:spcPts val="0"/>
              </a:spcAft>
              <a:buNone/>
            </a:pPr>
            <a:r>
              <a:rPr lang="en-IN"/>
              <a:t>It’s important your image directly supports what you are saying. Also avoid combining images with too much text because this will distract.</a:t>
            </a:r>
            <a:endParaRPr/>
          </a:p>
          <a:p>
            <a:pPr marL="0" lvl="0" indent="0" algn="l" rtl="0">
              <a:spcBef>
                <a:spcPts val="0"/>
              </a:spcBef>
              <a:spcAft>
                <a:spcPts val="0"/>
              </a:spcAft>
              <a:buNone/>
            </a:pPr>
            <a:endParaRPr/>
          </a:p>
          <a:p>
            <a:pPr marL="0" lvl="0" indent="0" algn="l" rtl="0">
              <a:spcBef>
                <a:spcPts val="0"/>
              </a:spcBef>
              <a:spcAft>
                <a:spcPts val="0"/>
              </a:spcAft>
              <a:buNone/>
            </a:pPr>
            <a:r>
              <a:rPr lang="en-IN"/>
              <a:t>You can find free stock photos at </a:t>
            </a:r>
            <a:r>
              <a:rPr lang="en-IN" u="sng">
                <a:solidFill>
                  <a:schemeClr val="hlink"/>
                </a:solidFill>
                <a:hlinkClick r:id="rId3"/>
              </a:rPr>
              <a:t>unsplash</a:t>
            </a:r>
            <a:r>
              <a:rPr lang="en-IN"/>
              <a:t> or </a:t>
            </a:r>
            <a:r>
              <a:rPr lang="en-IN" u="sng">
                <a:solidFill>
                  <a:schemeClr val="hlink"/>
                </a:solidFill>
                <a:hlinkClick r:id="rId4"/>
              </a:rPr>
              <a:t>pexel</a:t>
            </a:r>
            <a:r>
              <a:rPr lang="en-IN"/>
              <a:t>.</a:t>
            </a:r>
            <a:endParaRPr/>
          </a:p>
        </p:txBody>
      </p:sp>
      <p:sp>
        <p:nvSpPr>
          <p:cNvPr id="156" name="Google Shape;156;g79faeb7366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0"/>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0"/>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2" name="Google Shape;22;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4" name="Google Shape;24;p10"/>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9"/>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0" name="Google Shape;80;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0"/>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0"/>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7" name="Google Shape;87;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8" name="Google Shape;28;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30"/>
        <p:cNvGrpSpPr/>
        <p:nvPr/>
      </p:nvGrpSpPr>
      <p:grpSpPr>
        <a:xfrm>
          <a:off x="0" y="0"/>
          <a:ext cx="0" cy="0"/>
          <a:chOff x="0" y="0"/>
          <a:chExt cx="0" cy="0"/>
        </a:xfrm>
      </p:grpSpPr>
      <p:sp>
        <p:nvSpPr>
          <p:cNvPr id="31" name="Google Shape;31;p12"/>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2"/>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2"/>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2"/>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5" name="Google Shape;35;p12"/>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36" name="Google Shape;36;p12"/>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8"/>
        <p:cNvGrpSpPr/>
        <p:nvPr/>
      </p:nvGrpSpPr>
      <p:grpSpPr>
        <a:xfrm>
          <a:off x="0" y="0"/>
          <a:ext cx="0" cy="0"/>
          <a:chOff x="0" y="0"/>
          <a:chExt cx="0" cy="0"/>
        </a:xfrm>
      </p:grpSpPr>
      <p:sp>
        <p:nvSpPr>
          <p:cNvPr id="39" name="Google Shape;39;p1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3"/>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3" name="Google Shape;43;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45" name="Google Shape;45;p13"/>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4"/>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14"/>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0" name="Google Shape;50;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5"/>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5" name="Google Shape;55;p15"/>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6" name="Google Shape;56;p15"/>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7" name="Google Shape;57;p15"/>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8" name="Google Shape;58;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4"/>
        <p:cNvGrpSpPr/>
        <p:nvPr/>
      </p:nvGrpSpPr>
      <p:grpSpPr>
        <a:xfrm>
          <a:off x="0" y="0"/>
          <a:ext cx="0" cy="0"/>
          <a:chOff x="0" y="0"/>
          <a:chExt cx="0" cy="0"/>
        </a:xfrm>
      </p:grpSpPr>
      <p:sp>
        <p:nvSpPr>
          <p:cNvPr id="65" name="Google Shape;65;p1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7"/>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9"/>
        <p:cNvGrpSpPr/>
        <p:nvPr/>
      </p:nvGrpSpPr>
      <p:grpSpPr>
        <a:xfrm>
          <a:off x="0" y="0"/>
          <a:ext cx="0" cy="0"/>
          <a:chOff x="0" y="0"/>
          <a:chExt cx="0" cy="0"/>
        </a:xfrm>
      </p:grpSpPr>
      <p:sp>
        <p:nvSpPr>
          <p:cNvPr id="70" name="Google Shape;70;p18"/>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8"/>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8"/>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8"/>
          <p:cNvSpPr>
            <a:spLocks noGrp="1"/>
          </p:cNvSpPr>
          <p:nvPr>
            <p:ph type="pic" idx="2"/>
          </p:nvPr>
        </p:nvSpPr>
        <p:spPr>
          <a:xfrm>
            <a:off x="15" y="0"/>
            <a:ext cx="12191985" cy="4915076"/>
          </a:xfrm>
          <a:prstGeom prst="rect">
            <a:avLst/>
          </a:prstGeom>
          <a:blipFill rotWithShape="1">
            <a:blip r:embed="rId2">
              <a:alphaModFix/>
            </a:blip>
            <a:stretch>
              <a:fillRect/>
            </a:stretch>
          </a:blipFill>
          <a:ln>
            <a:noFill/>
          </a:ln>
        </p:spPr>
        <p:txBody>
          <a:bodyPr spcFirstLastPara="1" wrap="square" lIns="457200" tIns="457200" rIns="0" bIns="45700" anchor="t" anchorCtr="0">
            <a:norm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74" name="Google Shape;74;p18"/>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9"/>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cxnSp>
        <p:nvCxnSpPr>
          <p:cNvPr id="16" name="Google Shape;16;p9"/>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
          <p:cNvSpPr/>
          <p:nvPr/>
        </p:nvSpPr>
        <p:spPr>
          <a:xfrm>
            <a:off x="1507"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
          <p:cNvSpPr txBox="1">
            <a:spLocks noGrp="1"/>
          </p:cNvSpPr>
          <p:nvPr>
            <p:ph type="ctrTitle"/>
          </p:nvPr>
        </p:nvSpPr>
        <p:spPr>
          <a:xfrm>
            <a:off x="1097280" y="758952"/>
            <a:ext cx="10058400" cy="3892168"/>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IN"/>
              <a:t>&lt;YOUR_TOPIC_HERE&gt; </a:t>
            </a:r>
            <a:endParaRPr/>
          </a:p>
        </p:txBody>
      </p:sp>
      <p:sp>
        <p:nvSpPr>
          <p:cNvPr id="96" name="Google Shape;96;p1"/>
          <p:cNvSpPr/>
          <p:nvPr/>
        </p:nvSpPr>
        <p:spPr>
          <a:xfrm>
            <a:off x="1507" y="4953000"/>
            <a:ext cx="12188952" cy="1905000"/>
          </a:xfrm>
          <a:prstGeom prst="rect">
            <a:avLst/>
          </a:prstGeom>
          <a:solidFill>
            <a:schemeClr val="accent2"/>
          </a:solidFill>
          <a:ln>
            <a:noFill/>
          </a:ln>
          <a:effectLst>
            <a:outerShdw blurRad="57150" dist="19050" dir="5400000" algn="bl" rotWithShape="0">
              <a:srgbClr val="000000">
                <a:alpha val="50000"/>
              </a:srgb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
          <p:cNvSpPr txBox="1">
            <a:spLocks noGrp="1"/>
          </p:cNvSpPr>
          <p:nvPr>
            <p:ph type="subTitle" idx="1"/>
          </p:nvPr>
        </p:nvSpPr>
        <p:spPr>
          <a:xfrm>
            <a:off x="1100051" y="522524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IN">
                <a:solidFill>
                  <a:srgbClr val="FFFFFF"/>
                </a:solidFill>
              </a:rPr>
              <a:t>&lt;YOUR_NAME_AND_TITLE&gt;</a:t>
            </a:r>
            <a:endParaRPr/>
          </a:p>
        </p:txBody>
      </p:sp>
      <p:sp>
        <p:nvSpPr>
          <p:cNvPr id="98" name="Google Shape;98;p1"/>
          <p:cNvSpPr/>
          <p:nvPr/>
        </p:nvSpPr>
        <p:spPr>
          <a:xfrm>
            <a:off x="1507" y="4906176"/>
            <a:ext cx="12188952"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79faeb7366_0_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endParaRPr/>
          </a:p>
        </p:txBody>
      </p:sp>
      <p:sp>
        <p:nvSpPr>
          <p:cNvPr id="167" name="Google Shape;167;g79faeb7366_0_0"/>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91440" lvl="0" indent="0" algn="l" rtl="0">
              <a:spcBef>
                <a:spcPts val="0"/>
              </a:spcBef>
              <a:spcAft>
                <a:spcPts val="0"/>
              </a:spcAft>
              <a:buClr>
                <a:schemeClr val="dk1"/>
              </a:buClr>
              <a:buSzPts val="2000"/>
              <a:buFont typeface="Arial"/>
              <a:buNone/>
            </a:pPr>
            <a:r>
              <a:rPr lang="en-IN" sz="3800"/>
              <a:t>Try to focus attention</a:t>
            </a:r>
            <a:endParaRPr sz="3800"/>
          </a:p>
          <a:p>
            <a:pPr marL="91440" lvl="0" indent="0" algn="l" rtl="0">
              <a:spcBef>
                <a:spcPts val="0"/>
              </a:spcBef>
              <a:spcAft>
                <a:spcPts val="0"/>
              </a:spcAft>
              <a:buClr>
                <a:schemeClr val="dk1"/>
              </a:buClr>
              <a:buSzPts val="2000"/>
              <a:buFont typeface="Arial"/>
              <a:buNone/>
            </a:pPr>
            <a:r>
              <a:rPr lang="en-IN" sz="3800"/>
              <a:t>by covering text with a transparent block</a:t>
            </a:r>
            <a:endParaRPr sz="3800"/>
          </a:p>
          <a:p>
            <a:pPr marL="91440" lvl="0" indent="0" algn="l" rtl="0">
              <a:spcBef>
                <a:spcPts val="0"/>
              </a:spcBef>
              <a:spcAft>
                <a:spcPts val="0"/>
              </a:spcAft>
              <a:buClr>
                <a:schemeClr val="dk1"/>
              </a:buClr>
              <a:buSzPts val="2000"/>
              <a:buFont typeface="Arial"/>
              <a:buNone/>
            </a:pPr>
            <a:r>
              <a:rPr lang="en-IN" sz="3800"/>
              <a:t>(color: #ffffffc3)</a:t>
            </a:r>
            <a:endParaRPr sz="3800"/>
          </a:p>
          <a:p>
            <a:pPr marL="91440" lvl="0" indent="0" algn="l" rtl="0">
              <a:lnSpc>
                <a:spcPct val="90000"/>
              </a:lnSpc>
              <a:spcBef>
                <a:spcPts val="0"/>
              </a:spcBef>
              <a:spcAft>
                <a:spcPts val="0"/>
              </a:spcAft>
              <a:buSzPts val="2000"/>
              <a:buNone/>
            </a:pPr>
            <a:endParaRPr sz="3800"/>
          </a:p>
          <a:p>
            <a:pPr marL="91440" lvl="0" indent="0" algn="l" rtl="0">
              <a:lnSpc>
                <a:spcPct val="90000"/>
              </a:lnSpc>
              <a:spcBef>
                <a:spcPts val="0"/>
              </a:spcBef>
              <a:spcAft>
                <a:spcPts val="0"/>
              </a:spcAft>
              <a:buSzPts val="2000"/>
              <a:buNone/>
            </a:pPr>
            <a:endParaRPr sz="3800"/>
          </a:p>
          <a:p>
            <a:pPr marL="91440" lvl="0" indent="0" algn="l" rtl="0">
              <a:lnSpc>
                <a:spcPct val="90000"/>
              </a:lnSpc>
              <a:spcBef>
                <a:spcPts val="0"/>
              </a:spcBef>
              <a:spcAft>
                <a:spcPts val="0"/>
              </a:spcAft>
              <a:buSzPts val="2000"/>
              <a:buNone/>
            </a:pPr>
            <a:r>
              <a:rPr lang="en-IN" sz="3800"/>
              <a:t>or play with </a:t>
            </a:r>
            <a:r>
              <a:rPr lang="en-IN" sz="3800">
                <a:solidFill>
                  <a:schemeClr val="accent2"/>
                </a:solidFill>
              </a:rPr>
              <a:t>highlighting</a:t>
            </a:r>
            <a:r>
              <a:rPr lang="en-IN" sz="3800"/>
              <a:t> text</a:t>
            </a:r>
            <a:endParaRPr sz="3800"/>
          </a:p>
        </p:txBody>
      </p:sp>
      <p:sp>
        <p:nvSpPr>
          <p:cNvPr id="168" name="Google Shape;168;g79faeb7366_0_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
        <p:nvSpPr>
          <p:cNvPr id="169" name="Google Shape;169;g79faeb7366_0_0"/>
          <p:cNvSpPr/>
          <p:nvPr/>
        </p:nvSpPr>
        <p:spPr>
          <a:xfrm>
            <a:off x="518350" y="2491650"/>
            <a:ext cx="10202100" cy="1596600"/>
          </a:xfrm>
          <a:prstGeom prst="rect">
            <a:avLst/>
          </a:prstGeom>
          <a:solidFill>
            <a:srgbClr val="FFFFFF">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IN"/>
              <a:t>Agenda</a:t>
            </a:r>
            <a:endParaRPr/>
          </a:p>
        </p:txBody>
      </p:sp>
      <p:sp>
        <p:nvSpPr>
          <p:cNvPr id="105" name="Google Shape;105;p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355600" lvl="0" indent="-419100" algn="l" rtl="0">
              <a:lnSpc>
                <a:spcPct val="90000"/>
              </a:lnSpc>
              <a:spcBef>
                <a:spcPts val="0"/>
              </a:spcBef>
              <a:spcAft>
                <a:spcPts val="0"/>
              </a:spcAft>
              <a:buClr>
                <a:schemeClr val="accent2"/>
              </a:buClr>
              <a:buSzPts val="3000"/>
              <a:buFont typeface="Courier New"/>
              <a:buChar char="o"/>
            </a:pPr>
            <a:r>
              <a:rPr lang="en-IN" sz="3000"/>
              <a:t>Concept 1</a:t>
            </a:r>
            <a:endParaRPr sz="3000"/>
          </a:p>
          <a:p>
            <a:pPr marL="355600" lvl="0" indent="-419100" algn="l" rtl="0">
              <a:lnSpc>
                <a:spcPct val="90000"/>
              </a:lnSpc>
              <a:spcBef>
                <a:spcPts val="1400"/>
              </a:spcBef>
              <a:spcAft>
                <a:spcPts val="0"/>
              </a:spcAft>
              <a:buClr>
                <a:schemeClr val="accent2"/>
              </a:buClr>
              <a:buSzPts val="3000"/>
              <a:buFont typeface="Courier New"/>
              <a:buChar char="o"/>
            </a:pPr>
            <a:r>
              <a:rPr lang="en-IN" sz="3000"/>
              <a:t>Concept 2</a:t>
            </a:r>
            <a:endParaRPr sz="3000"/>
          </a:p>
          <a:p>
            <a:pPr marL="355600" lvl="0" indent="-419100" algn="l" rtl="0">
              <a:lnSpc>
                <a:spcPct val="90000"/>
              </a:lnSpc>
              <a:spcBef>
                <a:spcPts val="1400"/>
              </a:spcBef>
              <a:spcAft>
                <a:spcPts val="0"/>
              </a:spcAft>
              <a:buClr>
                <a:schemeClr val="accent2"/>
              </a:buClr>
              <a:buSzPts val="3000"/>
              <a:buFont typeface="Courier New"/>
              <a:buChar char="o"/>
            </a:pPr>
            <a:r>
              <a:rPr lang="en-IN" sz="3000"/>
              <a:t>Concept 3</a:t>
            </a:r>
            <a:endParaRPr sz="3000"/>
          </a:p>
          <a:p>
            <a:pPr marL="355600" lvl="0" indent="-419100" algn="l" rtl="0">
              <a:lnSpc>
                <a:spcPct val="90000"/>
              </a:lnSpc>
              <a:spcBef>
                <a:spcPts val="1400"/>
              </a:spcBef>
              <a:spcAft>
                <a:spcPts val="0"/>
              </a:spcAft>
              <a:buClr>
                <a:schemeClr val="accent2"/>
              </a:buClr>
              <a:buSzPts val="3000"/>
              <a:buFont typeface="Courier New"/>
              <a:buChar char="o"/>
            </a:pPr>
            <a:r>
              <a:rPr lang="en-IN" sz="3000"/>
              <a:t>Conclusion</a:t>
            </a:r>
            <a:endParaRPr sz="3000"/>
          </a:p>
          <a:p>
            <a:pPr marL="91440" lvl="0" indent="0" algn="l" rtl="0">
              <a:lnSpc>
                <a:spcPct val="90000"/>
              </a:lnSpc>
              <a:spcBef>
                <a:spcPts val="1400"/>
              </a:spcBef>
              <a:spcAft>
                <a:spcPts val="0"/>
              </a:spcAft>
              <a:buSzPts val="2000"/>
              <a:buNone/>
            </a:pPr>
            <a:endParaRPr sz="3000"/>
          </a:p>
        </p:txBody>
      </p:sp>
      <p:sp>
        <p:nvSpPr>
          <p:cNvPr id="106" name="Google Shape;106;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IN"/>
              <a:t>Concept 1</a:t>
            </a:r>
            <a:endParaRPr/>
          </a:p>
        </p:txBody>
      </p:sp>
      <p:sp>
        <p:nvSpPr>
          <p:cNvPr id="113" name="Google Shape;113;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SzPts val="2000"/>
              <a:buNone/>
            </a:pPr>
            <a:endParaRPr/>
          </a:p>
        </p:txBody>
      </p:sp>
      <p:sp>
        <p:nvSpPr>
          <p:cNvPr id="114" name="Google Shape;114;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IN"/>
              <a:t>Concept 2</a:t>
            </a:r>
            <a:endParaRPr/>
          </a:p>
        </p:txBody>
      </p:sp>
      <p:sp>
        <p:nvSpPr>
          <p:cNvPr id="120" name="Google Shape;120;p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SzPts val="2000"/>
              <a:buNone/>
            </a:pPr>
            <a:endParaRPr/>
          </a:p>
        </p:txBody>
      </p:sp>
      <p:sp>
        <p:nvSpPr>
          <p:cNvPr id="121" name="Google Shape;121;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IN"/>
              <a:t>Concept 3</a:t>
            </a:r>
            <a:endParaRPr/>
          </a:p>
        </p:txBody>
      </p:sp>
      <p:sp>
        <p:nvSpPr>
          <p:cNvPr id="127" name="Google Shape;127;p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SzPts val="2000"/>
              <a:buNone/>
            </a:pPr>
            <a:endParaRPr/>
          </a:p>
        </p:txBody>
      </p:sp>
      <p:sp>
        <p:nvSpPr>
          <p:cNvPr id="128" name="Google Shape;128;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IN"/>
              <a:t>Conclusion</a:t>
            </a:r>
            <a:endParaRPr/>
          </a:p>
        </p:txBody>
      </p:sp>
      <p:sp>
        <p:nvSpPr>
          <p:cNvPr id="135" name="Google Shape;135;p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SzPts val="2000"/>
              <a:buNone/>
            </a:pPr>
            <a:endParaRPr/>
          </a:p>
        </p:txBody>
      </p:sp>
      <p:sp>
        <p:nvSpPr>
          <p:cNvPr id="136" name="Google Shape;136;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body" idx="1"/>
          </p:nvPr>
        </p:nvSpPr>
        <p:spPr>
          <a:xfrm>
            <a:off x="4984955" y="731520"/>
            <a:ext cx="6307885" cy="5257800"/>
          </a:xfrm>
          <a:prstGeom prst="rect">
            <a:avLst/>
          </a:prstGeom>
          <a:noFill/>
          <a:ln>
            <a:noFill/>
          </a:ln>
        </p:spPr>
        <p:txBody>
          <a:bodyPr spcFirstLastPara="1" wrap="square" lIns="0" tIns="45700" rIns="0" bIns="45700" anchor="t" anchorCtr="0">
            <a:normAutofit fontScale="92500" lnSpcReduction="20000"/>
          </a:bodyPr>
          <a:lstStyle/>
          <a:p>
            <a:pPr marL="91440" lvl="0" indent="0" algn="l" rtl="0">
              <a:lnSpc>
                <a:spcPct val="90000"/>
              </a:lnSpc>
              <a:spcBef>
                <a:spcPts val="0"/>
              </a:spcBef>
              <a:spcAft>
                <a:spcPts val="0"/>
              </a:spcAft>
              <a:buSzPct val="100000"/>
              <a:buNone/>
            </a:pPr>
            <a:endParaRPr b="0">
              <a:solidFill>
                <a:srgbClr val="C586C0"/>
              </a:solidFill>
              <a:latin typeface="Consolas"/>
              <a:ea typeface="Consolas"/>
              <a:cs typeface="Consolas"/>
              <a:sym typeface="Consolas"/>
            </a:endParaRPr>
          </a:p>
          <a:p>
            <a:pPr marL="91440" lvl="0" indent="0" algn="l" rtl="0">
              <a:lnSpc>
                <a:spcPct val="90000"/>
              </a:lnSpc>
              <a:spcBef>
                <a:spcPts val="1400"/>
              </a:spcBef>
              <a:spcAft>
                <a:spcPts val="0"/>
              </a:spcAft>
              <a:buSzPct val="100000"/>
              <a:buNone/>
            </a:pPr>
            <a:endParaRPr sz="3500">
              <a:solidFill>
                <a:srgbClr val="C586C0"/>
              </a:solidFill>
              <a:latin typeface="Consolas"/>
              <a:ea typeface="Consolas"/>
              <a:cs typeface="Consolas"/>
              <a:sym typeface="Consolas"/>
            </a:endParaRPr>
          </a:p>
          <a:p>
            <a:pPr marL="91440" lvl="0" indent="-205581" algn="l" rtl="0">
              <a:lnSpc>
                <a:spcPct val="90000"/>
              </a:lnSpc>
              <a:spcBef>
                <a:spcPts val="1400"/>
              </a:spcBef>
              <a:spcAft>
                <a:spcPts val="0"/>
              </a:spcAft>
              <a:buSzPct val="100000"/>
              <a:buChar char=" "/>
            </a:pPr>
            <a:r>
              <a:rPr lang="en-IN" sz="3500" b="0">
                <a:solidFill>
                  <a:srgbClr val="C586C0"/>
                </a:solidFill>
                <a:latin typeface="Consolas"/>
                <a:ea typeface="Consolas"/>
                <a:cs typeface="Consolas"/>
                <a:sym typeface="Consolas"/>
              </a:rPr>
              <a:t>if</a:t>
            </a:r>
            <a:r>
              <a:rPr lang="en-IN" sz="3500" b="0">
                <a:solidFill>
                  <a:srgbClr val="D4D4D4"/>
                </a:solidFill>
                <a:latin typeface="Consolas"/>
                <a:ea typeface="Consolas"/>
                <a:cs typeface="Consolas"/>
                <a:sym typeface="Consolas"/>
              </a:rPr>
              <a:t> </a:t>
            </a:r>
            <a:r>
              <a:rPr lang="en-IN" sz="3500" b="0">
                <a:latin typeface="Consolas"/>
                <a:ea typeface="Consolas"/>
                <a:cs typeface="Consolas"/>
                <a:sym typeface="Consolas"/>
              </a:rPr>
              <a:t>questions:</a:t>
            </a:r>
            <a:endParaRPr/>
          </a:p>
          <a:p>
            <a:pPr marL="91440" lvl="0" indent="-205581" algn="l" rtl="0">
              <a:lnSpc>
                <a:spcPct val="90000"/>
              </a:lnSpc>
              <a:spcBef>
                <a:spcPts val="1400"/>
              </a:spcBef>
              <a:spcAft>
                <a:spcPts val="0"/>
              </a:spcAft>
              <a:buSzPct val="100000"/>
              <a:buChar char=" "/>
            </a:pPr>
            <a:r>
              <a:rPr lang="en-IN" sz="3500" b="0">
                <a:solidFill>
                  <a:srgbClr val="D4D4D4"/>
                </a:solidFill>
                <a:latin typeface="Consolas"/>
                <a:ea typeface="Consolas"/>
                <a:cs typeface="Consolas"/>
                <a:sym typeface="Consolas"/>
              </a:rPr>
              <a:t>    </a:t>
            </a:r>
            <a:r>
              <a:rPr lang="en-IN" sz="3500" b="0">
                <a:solidFill>
                  <a:srgbClr val="C586C0"/>
                </a:solidFill>
                <a:latin typeface="Consolas"/>
                <a:ea typeface="Consolas"/>
                <a:cs typeface="Consolas"/>
                <a:sym typeface="Consolas"/>
              </a:rPr>
              <a:t>try</a:t>
            </a:r>
            <a:r>
              <a:rPr lang="en-IN" sz="3500" b="0">
                <a:latin typeface="Consolas"/>
                <a:ea typeface="Consolas"/>
                <a:cs typeface="Consolas"/>
                <a:sym typeface="Consolas"/>
              </a:rPr>
              <a:t>:</a:t>
            </a:r>
            <a:endParaRPr/>
          </a:p>
          <a:p>
            <a:pPr marL="91440" lvl="0" indent="-205581" algn="l" rtl="0">
              <a:lnSpc>
                <a:spcPct val="90000"/>
              </a:lnSpc>
              <a:spcBef>
                <a:spcPts val="1400"/>
              </a:spcBef>
              <a:spcAft>
                <a:spcPts val="0"/>
              </a:spcAft>
              <a:buSzPct val="100000"/>
              <a:buChar char=" "/>
            </a:pPr>
            <a:r>
              <a:rPr lang="en-IN" sz="3500" b="0">
                <a:latin typeface="Consolas"/>
                <a:ea typeface="Consolas"/>
                <a:cs typeface="Consolas"/>
                <a:sym typeface="Consolas"/>
              </a:rPr>
              <a:t>        answer()</a:t>
            </a:r>
            <a:endParaRPr/>
          </a:p>
          <a:p>
            <a:pPr marL="91440" lvl="0" indent="-205581" algn="l" rtl="0">
              <a:lnSpc>
                <a:spcPct val="90000"/>
              </a:lnSpc>
              <a:spcBef>
                <a:spcPts val="1400"/>
              </a:spcBef>
              <a:spcAft>
                <a:spcPts val="0"/>
              </a:spcAft>
              <a:buSzPct val="100000"/>
              <a:buChar char=" "/>
            </a:pPr>
            <a:r>
              <a:rPr lang="en-IN" sz="3500" b="0">
                <a:solidFill>
                  <a:srgbClr val="D4D4D4"/>
                </a:solidFill>
                <a:latin typeface="Consolas"/>
                <a:ea typeface="Consolas"/>
                <a:cs typeface="Consolas"/>
                <a:sym typeface="Consolas"/>
              </a:rPr>
              <a:t>    </a:t>
            </a:r>
            <a:r>
              <a:rPr lang="en-IN" sz="3500" b="0">
                <a:solidFill>
                  <a:srgbClr val="C586C0"/>
                </a:solidFill>
                <a:latin typeface="Consolas"/>
                <a:ea typeface="Consolas"/>
                <a:cs typeface="Consolas"/>
                <a:sym typeface="Consolas"/>
              </a:rPr>
              <a:t>except</a:t>
            </a:r>
            <a:r>
              <a:rPr lang="en-IN" sz="3500" b="0">
                <a:solidFill>
                  <a:srgbClr val="D4D4D4"/>
                </a:solidFill>
                <a:latin typeface="Consolas"/>
                <a:ea typeface="Consolas"/>
                <a:cs typeface="Consolas"/>
                <a:sym typeface="Consolas"/>
              </a:rPr>
              <a:t> </a:t>
            </a:r>
            <a:r>
              <a:rPr lang="en-IN" sz="3500" b="0">
                <a:solidFill>
                  <a:srgbClr val="4EC9B0"/>
                </a:solidFill>
                <a:latin typeface="Consolas"/>
                <a:ea typeface="Consolas"/>
                <a:cs typeface="Consolas"/>
                <a:sym typeface="Consolas"/>
              </a:rPr>
              <a:t>RuntimeError</a:t>
            </a:r>
            <a:r>
              <a:rPr lang="en-IN" sz="3500" b="0">
                <a:latin typeface="Consolas"/>
                <a:ea typeface="Consolas"/>
                <a:cs typeface="Consolas"/>
                <a:sym typeface="Consolas"/>
              </a:rPr>
              <a:t>:</a:t>
            </a:r>
            <a:endParaRPr/>
          </a:p>
          <a:p>
            <a:pPr marL="91440" lvl="0" indent="-205581" algn="l" rtl="0">
              <a:lnSpc>
                <a:spcPct val="90000"/>
              </a:lnSpc>
              <a:spcBef>
                <a:spcPts val="1400"/>
              </a:spcBef>
              <a:spcAft>
                <a:spcPts val="0"/>
              </a:spcAft>
              <a:buSzPct val="100000"/>
              <a:buChar char=" "/>
            </a:pPr>
            <a:r>
              <a:rPr lang="en-IN" sz="3500" b="0">
                <a:solidFill>
                  <a:srgbClr val="D4D4D4"/>
                </a:solidFill>
                <a:latin typeface="Consolas"/>
                <a:ea typeface="Consolas"/>
                <a:cs typeface="Consolas"/>
                <a:sym typeface="Consolas"/>
              </a:rPr>
              <a:t>        </a:t>
            </a:r>
            <a:r>
              <a:rPr lang="en-IN" sz="3500" b="0">
                <a:solidFill>
                  <a:srgbClr val="C586C0"/>
                </a:solidFill>
                <a:latin typeface="Consolas"/>
                <a:ea typeface="Consolas"/>
                <a:cs typeface="Consolas"/>
                <a:sym typeface="Consolas"/>
              </a:rPr>
              <a:t>pass</a:t>
            </a:r>
            <a:endParaRPr sz="3500" b="0">
              <a:solidFill>
                <a:srgbClr val="D4D4D4"/>
              </a:solidFill>
              <a:latin typeface="Consolas"/>
              <a:ea typeface="Consolas"/>
              <a:cs typeface="Consolas"/>
              <a:sym typeface="Consolas"/>
            </a:endParaRPr>
          </a:p>
          <a:p>
            <a:pPr marL="91440" lvl="0" indent="-205581" algn="l" rtl="0">
              <a:lnSpc>
                <a:spcPct val="90000"/>
              </a:lnSpc>
              <a:spcBef>
                <a:spcPts val="1400"/>
              </a:spcBef>
              <a:spcAft>
                <a:spcPts val="0"/>
              </a:spcAft>
              <a:buSzPct val="100000"/>
              <a:buChar char=" "/>
            </a:pPr>
            <a:r>
              <a:rPr lang="en-IN" sz="3500" b="0">
                <a:solidFill>
                  <a:srgbClr val="C586C0"/>
                </a:solidFill>
                <a:latin typeface="Consolas"/>
                <a:ea typeface="Consolas"/>
                <a:cs typeface="Consolas"/>
                <a:sym typeface="Consolas"/>
              </a:rPr>
              <a:t>else</a:t>
            </a:r>
            <a:r>
              <a:rPr lang="en-IN" sz="3500" b="0">
                <a:latin typeface="Consolas"/>
                <a:ea typeface="Consolas"/>
                <a:cs typeface="Consolas"/>
                <a:sym typeface="Consolas"/>
              </a:rPr>
              <a:t>:</a:t>
            </a:r>
            <a:endParaRPr/>
          </a:p>
          <a:p>
            <a:pPr marL="91440" lvl="0" indent="-205581" algn="l" rtl="0">
              <a:lnSpc>
                <a:spcPct val="90000"/>
              </a:lnSpc>
              <a:spcBef>
                <a:spcPts val="1400"/>
              </a:spcBef>
              <a:spcAft>
                <a:spcPts val="0"/>
              </a:spcAft>
              <a:buSzPct val="100000"/>
              <a:buChar char=" "/>
            </a:pPr>
            <a:r>
              <a:rPr lang="en-IN" sz="3500" b="0">
                <a:solidFill>
                  <a:srgbClr val="D4D4D4"/>
                </a:solidFill>
                <a:latin typeface="Consolas"/>
                <a:ea typeface="Consolas"/>
                <a:cs typeface="Consolas"/>
                <a:sym typeface="Consolas"/>
              </a:rPr>
              <a:t>    </a:t>
            </a:r>
            <a:r>
              <a:rPr lang="en-IN" sz="3500" b="0">
                <a:solidFill>
                  <a:srgbClr val="DCDCAA"/>
                </a:solidFill>
                <a:latin typeface="Consolas"/>
                <a:ea typeface="Consolas"/>
                <a:cs typeface="Consolas"/>
                <a:sym typeface="Consolas"/>
              </a:rPr>
              <a:t>print</a:t>
            </a:r>
            <a:r>
              <a:rPr lang="en-IN" sz="3500" b="0">
                <a:latin typeface="Consolas"/>
                <a:ea typeface="Consolas"/>
                <a:cs typeface="Consolas"/>
                <a:sym typeface="Consolas"/>
              </a:rPr>
              <a:t>(</a:t>
            </a:r>
            <a:r>
              <a:rPr lang="en-IN" sz="3500" b="0">
                <a:solidFill>
                  <a:srgbClr val="CE9178"/>
                </a:solidFill>
                <a:latin typeface="Consolas"/>
                <a:ea typeface="Consolas"/>
                <a:cs typeface="Consolas"/>
                <a:sym typeface="Consolas"/>
              </a:rPr>
              <a:t>"Thank You."</a:t>
            </a:r>
            <a:r>
              <a:rPr lang="en-IN" sz="3500" b="0">
                <a:latin typeface="Consolas"/>
                <a:ea typeface="Consolas"/>
                <a:cs typeface="Consolas"/>
                <a:sym typeface="Consolas"/>
              </a:rPr>
              <a:t>)</a:t>
            </a:r>
            <a:endParaRPr/>
          </a:p>
          <a:p>
            <a:pPr marL="91440" lvl="0" indent="-117475" algn="l" rtl="0">
              <a:lnSpc>
                <a:spcPct val="90000"/>
              </a:lnSpc>
              <a:spcBef>
                <a:spcPts val="1400"/>
              </a:spcBef>
              <a:spcAft>
                <a:spcPts val="0"/>
              </a:spcAft>
              <a:buSzPct val="100000"/>
              <a:buChar char=" "/>
            </a:pPr>
            <a:br>
              <a:rPr lang="en-IN" b="0">
                <a:solidFill>
                  <a:srgbClr val="D4D4D4"/>
                </a:solidFill>
                <a:latin typeface="Consolas"/>
                <a:ea typeface="Consolas"/>
                <a:cs typeface="Consolas"/>
                <a:sym typeface="Consolas"/>
              </a:rPr>
            </a:br>
            <a:endParaRPr b="0">
              <a:solidFill>
                <a:srgbClr val="D4D4D4"/>
              </a:solidFill>
              <a:latin typeface="Consolas"/>
              <a:ea typeface="Consolas"/>
              <a:cs typeface="Consolas"/>
              <a:sym typeface="Consolas"/>
            </a:endParaRPr>
          </a:p>
          <a:p>
            <a:pPr marL="91440" lvl="0" indent="0" algn="l" rtl="0">
              <a:lnSpc>
                <a:spcPct val="90000"/>
              </a:lnSpc>
              <a:spcBef>
                <a:spcPts val="1400"/>
              </a:spcBef>
              <a:spcAft>
                <a:spcPts val="0"/>
              </a:spcAft>
              <a:buSzPct val="100000"/>
              <a:buNone/>
            </a:pPr>
            <a:endParaRPr/>
          </a:p>
        </p:txBody>
      </p:sp>
      <p:sp>
        <p:nvSpPr>
          <p:cNvPr id="142" name="Google Shape;142;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pic>
        <p:nvPicPr>
          <p:cNvPr id="143" name="Google Shape;143;p7" descr="A picture containing text, clipart&#10;&#10;Description automatically generated"/>
          <p:cNvPicPr preferRelativeResize="0"/>
          <p:nvPr/>
        </p:nvPicPr>
        <p:blipFill rotWithShape="1">
          <a:blip r:embed="rId3">
            <a:alphaModFix/>
          </a:blip>
          <a:srcRect/>
          <a:stretch/>
        </p:blipFill>
        <p:spPr>
          <a:xfrm>
            <a:off x="-106182" y="2456832"/>
            <a:ext cx="4136885" cy="1944336"/>
          </a:xfrm>
          <a:prstGeom prst="rect">
            <a:avLst/>
          </a:prstGeom>
          <a:noFill/>
          <a:ln>
            <a:noFill/>
          </a:ln>
        </p:spPr>
      </p:pic>
      <p:sp>
        <p:nvSpPr>
          <p:cNvPr id="144" name="Google Shape;144;p7"/>
          <p:cNvSpPr txBox="1">
            <a:spLocks noGrp="1"/>
          </p:cNvSpPr>
          <p:nvPr>
            <p:ph type="title"/>
          </p:nvPr>
        </p:nvSpPr>
        <p:spPr>
          <a:xfrm>
            <a:off x="362063" y="4465259"/>
            <a:ext cx="3200400" cy="22860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3600"/>
              <a:buFont typeface="Calibri"/>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49"/>
        <p:cNvGrpSpPr/>
        <p:nvPr/>
      </p:nvGrpSpPr>
      <p:grpSpPr>
        <a:xfrm>
          <a:off x="0" y="0"/>
          <a:ext cx="0" cy="0"/>
          <a:chOff x="0" y="0"/>
          <a:chExt cx="0" cy="0"/>
        </a:xfrm>
      </p:grpSpPr>
      <p:sp>
        <p:nvSpPr>
          <p:cNvPr id="150" name="Google Shape;150;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IN"/>
              <a:t>References</a:t>
            </a:r>
            <a:endParaRPr/>
          </a:p>
        </p:txBody>
      </p:sp>
      <p:sp>
        <p:nvSpPr>
          <p:cNvPr id="151" name="Google Shape;151;p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SzPts val="2000"/>
              <a:buNone/>
            </a:pPr>
            <a:endParaRPr/>
          </a:p>
        </p:txBody>
      </p:sp>
      <p:sp>
        <p:nvSpPr>
          <p:cNvPr id="152" name="Google Shape;152;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79faeb7366_0_1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IN"/>
              <a:t>9</a:t>
            </a:fld>
            <a:endParaRPr/>
          </a:p>
        </p:txBody>
      </p:sp>
      <p:pic>
        <p:nvPicPr>
          <p:cNvPr id="159" name="Google Shape;159;g79faeb7366_0_10"/>
          <p:cNvPicPr preferRelativeResize="0"/>
          <p:nvPr/>
        </p:nvPicPr>
        <p:blipFill rotWithShape="1">
          <a:blip r:embed="rId3">
            <a:alphaModFix/>
          </a:blip>
          <a:srcRect l="6520" t="23006" r="6651" b="24801"/>
          <a:stretch/>
        </p:blipFill>
        <p:spPr>
          <a:xfrm>
            <a:off x="4079925" y="1143750"/>
            <a:ext cx="4032150" cy="2423749"/>
          </a:xfrm>
          <a:prstGeom prst="rect">
            <a:avLst/>
          </a:prstGeom>
          <a:noFill/>
          <a:ln>
            <a:noFill/>
          </a:ln>
        </p:spPr>
      </p:pic>
      <p:sp>
        <p:nvSpPr>
          <p:cNvPr id="160" name="Google Shape;160;g79faeb7366_0_10"/>
          <p:cNvSpPr txBox="1">
            <a:spLocks noGrp="1"/>
          </p:cNvSpPr>
          <p:nvPr>
            <p:ph type="title" idx="4294967295"/>
          </p:nvPr>
        </p:nvSpPr>
        <p:spPr>
          <a:xfrm>
            <a:off x="0" y="3966550"/>
            <a:ext cx="121920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85000"/>
              </a:lnSpc>
              <a:spcBef>
                <a:spcPts val="0"/>
              </a:spcBef>
              <a:spcAft>
                <a:spcPts val="0"/>
              </a:spcAft>
              <a:buClr>
                <a:srgbClr val="3F3F3F"/>
              </a:buClr>
              <a:buSzPts val="4800"/>
              <a:buFont typeface="Calibri"/>
              <a:buNone/>
            </a:pPr>
            <a:r>
              <a:rPr lang="en-IN" sz="6500"/>
              <a:t>Add visuals</a:t>
            </a:r>
            <a:endParaRPr sz="6500"/>
          </a:p>
        </p:txBody>
      </p:sp>
    </p:spTree>
  </p:cSld>
  <p:clrMapOvr>
    <a:masterClrMapping/>
  </p:clrMapOvr>
</p:sld>
</file>

<file path=ppt/theme/theme1.xml><?xml version="1.0" encoding="utf-8"?>
<a:theme xmlns:a="http://schemas.openxmlformats.org/drawingml/2006/main" name="Retrospect">
  <a:themeElements>
    <a:clrScheme name="Custom 2">
      <a:dk1>
        <a:srgbClr val="000000"/>
      </a:dk1>
      <a:lt1>
        <a:srgbClr val="FFFFFF"/>
      </a:lt1>
      <a:dk2>
        <a:srgbClr val="323232"/>
      </a:dk2>
      <a:lt2>
        <a:srgbClr val="E5C243"/>
      </a:lt2>
      <a:accent1>
        <a:srgbClr val="323232"/>
      </a:accent1>
      <a:accent2>
        <a:srgbClr val="FA003D"/>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429</Words>
  <Application>Microsoft Office PowerPoint</Application>
  <PresentationFormat>Widescreen</PresentationFormat>
  <Paragraphs>56</Paragraphs>
  <Slides>10</Slides>
  <Notes>10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Consolas</vt:lpstr>
      <vt:lpstr>Courier New</vt:lpstr>
      <vt:lpstr>Retrospect</vt:lpstr>
      <vt:lpstr>&lt;YOUR_TOPIC_HERE&gt; </vt:lpstr>
      <vt:lpstr>Agenda</vt:lpstr>
      <vt:lpstr>Concept 1</vt:lpstr>
      <vt:lpstr>Concept 2</vt:lpstr>
      <vt:lpstr>Concept 3</vt:lpstr>
      <vt:lpstr>Conclusion</vt:lpstr>
      <vt:lpstr>PowerPoint Presentation</vt:lpstr>
      <vt:lpstr>References</vt:lpstr>
      <vt:lpstr>Add visuals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&lt;YOUR_TOPIC_HERE&gt; </dc:title>
  <dc:creator>Bhoomika Agarwal</dc:creator>
  <cp:lastModifiedBy>Bhoomika Agarwal</cp:lastModifiedBy>
  <cp:revision>1</cp:revision>
  <dcterms:created xsi:type="dcterms:W3CDTF">2021-03-17T10:28:41Z</dcterms:created>
  <dcterms:modified xsi:type="dcterms:W3CDTF">2021-04-11T18:06:04Z</dcterms:modified>
</cp:coreProperties>
</file>