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4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d688f0d3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d688f0d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d688f0d3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d688f0d3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d688f0d3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d688f0d3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d688f0d3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d688f0d3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d688f0d3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d688f0d3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8d688f0d3b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8d688f0d3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562836a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562836a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b562836a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b562836a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b562836a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b562836a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d688f0d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d688f0d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d688f0d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d688f0d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d688f0d3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d688f0d3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d688f0d3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d688f0d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bit.ly/cfp-pyconindia" TargetMode="External"/><Relationship Id="rId4" Type="http://schemas.openxmlformats.org/officeDocument/2006/relationships/hyperlink" Target="https://bit.ly/cfp-pyconindia" TargetMode="External"/><Relationship Id="rId5" Type="http://schemas.openxmlformats.org/officeDocument/2006/relationships/hyperlink" Target="https://in.pycon.org" TargetMode="External"/><Relationship Id="rId6" Type="http://schemas.openxmlformats.org/officeDocument/2006/relationships/hyperlink" Target="https://twitter.com/pyconindi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lackin.pyladies.com" TargetMode="External"/><Relationship Id="rId4" Type="http://schemas.openxmlformats.org/officeDocument/2006/relationships/hyperlink" Target="http://tinyurl.com/pyladieschennai-speaker" TargetMode="External"/><Relationship Id="rId9" Type="http://schemas.openxmlformats.org/officeDocument/2006/relationships/hyperlink" Target="https://github.com/pyladieschennai" TargetMode="External"/><Relationship Id="rId5" Type="http://schemas.openxmlformats.org/officeDocument/2006/relationships/hyperlink" Target="https://tinyurl.com/pyladieschennai-whatsapp" TargetMode="External"/><Relationship Id="rId6" Type="http://schemas.openxmlformats.org/officeDocument/2006/relationships/hyperlink" Target="https://twitter.com/pyladieschennai" TargetMode="External"/><Relationship Id="rId7" Type="http://schemas.openxmlformats.org/officeDocument/2006/relationships/hyperlink" Target="https://www.linkedin.com/company/pyladieschennai/" TargetMode="External"/><Relationship Id="rId8" Type="http://schemas.openxmlformats.org/officeDocument/2006/relationships/hyperlink" Target="https://www.meetup.com/pyladieschennai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699750"/>
            <a:ext cx="8809425" cy="37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2650" y="125825"/>
            <a:ext cx="4941475" cy="49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3250" r="2790" t="5294"/>
          <a:stretch/>
        </p:blipFill>
        <p:spPr>
          <a:xfrm>
            <a:off x="65100" y="58475"/>
            <a:ext cx="8945999" cy="4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6"/>
          <p:cNvSpPr txBox="1"/>
          <p:nvPr>
            <p:ph type="title"/>
          </p:nvPr>
        </p:nvSpPr>
        <p:spPr>
          <a:xfrm>
            <a:off x="311700" y="445025"/>
            <a:ext cx="8520600" cy="8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Things to Remember 📝</a:t>
            </a:r>
            <a:endParaRPr sz="3800"/>
          </a:p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311700" y="125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2100">
                <a:solidFill>
                  <a:srgbClr val="F3F3F3"/>
                </a:solidFill>
              </a:rPr>
              <a:t>Submit a Talk / Workshop:</a:t>
            </a:r>
            <a:r>
              <a:rPr lang="en" sz="1900">
                <a:solidFill>
                  <a:srgbClr val="F3F3F3"/>
                </a:solidFill>
              </a:rPr>
              <a:t>  </a:t>
            </a:r>
            <a:r>
              <a:rPr b="1" lang="en" sz="2500" u="sng">
                <a:solidFill>
                  <a:schemeClr val="hlink"/>
                </a:solidFill>
                <a:hlinkClick r:id="rId3"/>
              </a:rPr>
              <a:t>bit.ly/cfp-pyconindia</a:t>
            </a:r>
            <a:endParaRPr b="1" sz="25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" sz="1900">
                <a:solidFill>
                  <a:srgbClr val="F3F3F3"/>
                </a:solidFill>
              </a:rPr>
              <a:t>J</a:t>
            </a:r>
            <a:r>
              <a:rPr lang="en" sz="2100">
                <a:solidFill>
                  <a:srgbClr val="F3F3F3"/>
                </a:solidFill>
              </a:rPr>
              <a:t>oin here for discussion / Volunteer:</a:t>
            </a:r>
            <a:r>
              <a:rPr lang="en" sz="1900">
                <a:solidFill>
                  <a:srgbClr val="F3F3F3"/>
                </a:solidFill>
              </a:rPr>
              <a:t>  </a:t>
            </a:r>
            <a:r>
              <a:rPr b="1" lang="en" sz="2500" u="sng">
                <a:solidFill>
                  <a:schemeClr val="hlink"/>
                </a:solidFill>
                <a:hlinkClick r:id="rId4"/>
              </a:rPr>
              <a:t>bit.ly/join-pyconindia</a:t>
            </a:r>
            <a:endParaRPr b="1" sz="25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Website</a:t>
            </a:r>
            <a:r>
              <a:rPr b="1" lang="en" sz="2000">
                <a:solidFill>
                  <a:srgbClr val="F3F3F3"/>
                </a:solidFill>
              </a:rPr>
              <a:t>: </a:t>
            </a:r>
            <a:r>
              <a:rPr b="1" lang="en" sz="2100" u="sng">
                <a:solidFill>
                  <a:schemeClr val="hlink"/>
                </a:solidFill>
                <a:hlinkClick r:id="rId5"/>
              </a:rPr>
              <a:t>in.pycon.org</a:t>
            </a:r>
            <a:endParaRPr b="1" sz="2100">
              <a:solidFill>
                <a:srgbClr val="F3F3F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000"/>
              <a:buChar char="●"/>
            </a:pPr>
            <a:r>
              <a:rPr lang="en" sz="2000">
                <a:solidFill>
                  <a:srgbClr val="F3F3F3"/>
                </a:solidFill>
              </a:rPr>
              <a:t>Twitter</a:t>
            </a:r>
            <a:r>
              <a:rPr b="1" lang="en" sz="2000">
                <a:solidFill>
                  <a:srgbClr val="F3F3F3"/>
                </a:solidFill>
              </a:rPr>
              <a:t>: </a:t>
            </a:r>
            <a:r>
              <a:rPr b="1" lang="en" sz="2000" u="sng">
                <a:solidFill>
                  <a:schemeClr val="hlink"/>
                </a:solidFill>
                <a:hlinkClick r:id="rId6"/>
              </a:rPr>
              <a:t>@pyconindia</a:t>
            </a:r>
            <a:endParaRPr b="1"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699750"/>
            <a:ext cx="8809425" cy="37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/>
        </p:nvSpPr>
        <p:spPr>
          <a:xfrm>
            <a:off x="0" y="14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ld Standard TT"/>
                <a:ea typeface="Old Standard TT"/>
                <a:cs typeface="Old Standard TT"/>
                <a:sym typeface="Old Standard TT"/>
              </a:rPr>
              <a:t>Want to get involved?</a:t>
            </a:r>
            <a:endParaRPr b="1" sz="3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38"/>
          <p:cNvSpPr txBox="1"/>
          <p:nvPr/>
        </p:nvSpPr>
        <p:spPr>
          <a:xfrm>
            <a:off x="221700" y="1332925"/>
            <a:ext cx="8502300" cy="3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➢"/>
            </a:pPr>
            <a:r>
              <a:rPr b="1"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Global Slack Channel: </a:t>
            </a:r>
            <a:r>
              <a:rPr b="1" lang="en" u="sng">
                <a:solidFill>
                  <a:schemeClr val="hlink"/>
                </a:solidFill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3"/>
              </a:rPr>
              <a:t>slackin.pyladies.com</a:t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Do join the channel “city-chennai” for PyLadies Chennai discussions</a:t>
            </a:r>
            <a:endParaRPr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➢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Want to speak at our future meetups: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tinyurl.com/pyladieschennai-speaker</a:t>
            </a:r>
            <a:endParaRPr b="1" u="sng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➢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Join our Whatsapp group: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5"/>
              </a:rPr>
              <a:t>https://tinyurl.com/pyladieschennai-whatsapp</a:t>
            </a:r>
            <a:endParaRPr b="1" u="sng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➢"/>
            </a:pP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Most active on t</a:t>
            </a: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witter: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6"/>
              </a:rPr>
              <a:t>https://twitter.com/pyladieschennai</a:t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➢"/>
            </a:pP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LinkedIn: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7"/>
              </a:rPr>
              <a:t>https://www.linkedin.com/company/pyladieschennai/</a:t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➢"/>
            </a:pP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To get notified of future events: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8"/>
              </a:rPr>
              <a:t>https://www.meetup.com/pyladieschennai</a:t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ld Standard TT"/>
              <a:buChar char="➢"/>
            </a:pPr>
            <a:r>
              <a:rPr lang="en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For speaker slides and resources, </a:t>
            </a:r>
            <a:r>
              <a:rPr lang="en" u="sng">
                <a:solidFill>
                  <a:schemeClr val="accent5"/>
                </a:solidFill>
                <a:highlight>
                  <a:schemeClr val="lt1"/>
                </a:highlight>
                <a:latin typeface="Old Standard TT"/>
                <a:ea typeface="Old Standard TT"/>
                <a:cs typeface="Old Standard TT"/>
                <a:sym typeface="Old Standard TT"/>
                <a:hlinkClick r:id="rId9"/>
              </a:rPr>
              <a:t>https://github.com/pyladieschennai</a:t>
            </a:r>
            <a:endParaRPr b="1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221700" y="1713925"/>
            <a:ext cx="8502300" cy="3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➢"/>
            </a:pPr>
            <a:r>
              <a:rPr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International mentorship group with a focus on helping more women become active participants and leaders in the Python open-source community</a:t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➢"/>
            </a:pPr>
            <a:r>
              <a:rPr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Our mission is to promote, educate and advance a diverse Python community through outreach, education, conferences, events and social gatherings</a:t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➢"/>
            </a:pPr>
            <a:r>
              <a:rPr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Started in PyCon 2011 in Los Angeles</a:t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➢"/>
            </a:pPr>
            <a:r>
              <a:rPr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pip install pyladies</a:t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➢"/>
            </a:pPr>
            <a:r>
              <a:rPr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slackin.pyladies.com (Slack Workspace - Channel Name: city-chennai)</a:t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300" y="138325"/>
            <a:ext cx="3193927" cy="135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3557" y="-8300"/>
            <a:ext cx="1432775" cy="14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7"/>
          <p:cNvPicPr preferRelativeResize="0"/>
          <p:nvPr/>
        </p:nvPicPr>
        <p:blipFill rotWithShape="1">
          <a:blip r:embed="rId3">
            <a:alphaModFix/>
          </a:blip>
          <a:srcRect b="0" l="0" r="0" t="14792"/>
          <a:stretch/>
        </p:blipFill>
        <p:spPr>
          <a:xfrm>
            <a:off x="375876" y="87350"/>
            <a:ext cx="8386976" cy="437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7"/>
          <p:cNvSpPr txBox="1"/>
          <p:nvPr/>
        </p:nvSpPr>
        <p:spPr>
          <a:xfrm>
            <a:off x="1926775" y="4540750"/>
            <a:ext cx="53613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rgbClr val="FFFFFF"/>
                </a:highlight>
                <a:latin typeface="Old Standard TT"/>
                <a:ea typeface="Old Standard TT"/>
                <a:cs typeface="Old Standard TT"/>
                <a:sym typeface="Old Standard TT"/>
              </a:rPr>
              <a:t>100+ chapters worldwide, 7+ chapters in India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/>
        </p:nvSpPr>
        <p:spPr>
          <a:xfrm>
            <a:off x="0" y="14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ld Standard TT"/>
                <a:ea typeface="Old Standard TT"/>
                <a:cs typeface="Old Standard TT"/>
                <a:sym typeface="Old Standard TT"/>
              </a:rPr>
              <a:t>Where it all started? </a:t>
            </a:r>
            <a:endParaRPr b="1" sz="3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18" name="Google Shape;1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30" y="1308075"/>
            <a:ext cx="4156850" cy="10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5580" y="1096025"/>
            <a:ext cx="4790624" cy="35929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8"/>
          <p:cNvSpPr txBox="1"/>
          <p:nvPr/>
        </p:nvSpPr>
        <p:spPr>
          <a:xfrm>
            <a:off x="82525" y="2965325"/>
            <a:ext cx="41568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ld Standard TT"/>
                <a:ea typeface="Old Standard TT"/>
                <a:cs typeface="Old Standard TT"/>
                <a:sym typeface="Old Standard TT"/>
              </a:rPr>
              <a:t>INSPIRATION</a:t>
            </a:r>
            <a:endParaRPr b="1" u="sng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Carol Willing,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Core Developer of Jupyter Notebook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Anwesha Das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Organiser of PyLadies Pune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And inspiring stories of other women attendees!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75" y="699750"/>
            <a:ext cx="8809425" cy="37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00" y="1241396"/>
            <a:ext cx="4451271" cy="292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075" y="1178575"/>
            <a:ext cx="4082150" cy="306162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/>
          <p:nvPr/>
        </p:nvSpPr>
        <p:spPr>
          <a:xfrm>
            <a:off x="0" y="14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ld Standard TT"/>
                <a:ea typeface="Old Standard TT"/>
                <a:cs typeface="Old Standard TT"/>
                <a:sym typeface="Old Standard TT"/>
              </a:rPr>
              <a:t>First Meetup - March 2019</a:t>
            </a:r>
            <a:endParaRPr b="1" sz="3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30"/>
          <p:cNvSpPr txBox="1"/>
          <p:nvPr/>
        </p:nvSpPr>
        <p:spPr>
          <a:xfrm>
            <a:off x="1115400" y="4413275"/>
            <a:ext cx="6495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ld Standard TT"/>
                <a:ea typeface="Old Standard TT"/>
                <a:cs typeface="Old Standard TT"/>
                <a:sym typeface="Old Standard TT"/>
              </a:rPr>
              <a:t>Start of a new beginning ~ Chennai women Python Enthusiasts under one roof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6" y="41789"/>
            <a:ext cx="5678375" cy="18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54" y="3364966"/>
            <a:ext cx="5678376" cy="174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3269" y="1758119"/>
            <a:ext cx="4754199" cy="16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b="0" l="8147" r="0" t="0"/>
          <a:stretch/>
        </p:blipFill>
        <p:spPr>
          <a:xfrm>
            <a:off x="2790" y="2143726"/>
            <a:ext cx="5946550" cy="2984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 txBox="1"/>
          <p:nvPr/>
        </p:nvSpPr>
        <p:spPr>
          <a:xfrm>
            <a:off x="0" y="1400"/>
            <a:ext cx="91440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ld Standard TT"/>
                <a:ea typeface="Old Standard TT"/>
                <a:cs typeface="Old Standard TT"/>
                <a:sym typeface="Old Standard TT"/>
              </a:rPr>
              <a:t>PyLadies @ PyCon India 2019</a:t>
            </a:r>
            <a:endParaRPr b="1" sz="3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 rotWithShape="1">
          <a:blip r:embed="rId4">
            <a:alphaModFix/>
          </a:blip>
          <a:srcRect b="0" l="0" r="0" t="21042"/>
          <a:stretch/>
        </p:blipFill>
        <p:spPr>
          <a:xfrm>
            <a:off x="4778275" y="799600"/>
            <a:ext cx="4291500" cy="2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 txBox="1"/>
          <p:nvPr/>
        </p:nvSpPr>
        <p:spPr>
          <a:xfrm>
            <a:off x="1235375" y="1646200"/>
            <a:ext cx="16023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ld Standard TT"/>
                <a:ea typeface="Old Standard TT"/>
                <a:cs typeface="Old Standard TT"/>
                <a:sym typeface="Old Standard TT"/>
              </a:rPr>
              <a:t>PyLadies Lunch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6340700" y="3462900"/>
            <a:ext cx="2328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Old Standard TT"/>
                <a:ea typeface="Old Standard TT"/>
                <a:cs typeface="Old Standard TT"/>
                <a:sym typeface="Old Standard TT"/>
              </a:rPr>
              <a:t>PyLadies Speed Mentoring</a:t>
            </a:r>
            <a:endParaRPr b="1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525" y="2777441"/>
            <a:ext cx="3456675" cy="2304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1324475"/>
            <a:ext cx="4929450" cy="369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6776" y="55425"/>
            <a:ext cx="3456672" cy="259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3"/>
          <p:cNvSpPr txBox="1"/>
          <p:nvPr/>
        </p:nvSpPr>
        <p:spPr>
          <a:xfrm>
            <a:off x="443400" y="271650"/>
            <a:ext cx="4267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PyLadies India team and PyCon Diversity Team 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With 2 Keynote Speakers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Ines Montani (Founder of Explosion.AI - SpaCy)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ASL Devi, pioneer of PyLadies in India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