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38" r:id="rId3"/>
    <p:sldId id="339" r:id="rId4"/>
    <p:sldId id="257" r:id="rId5"/>
    <p:sldId id="340" r:id="rId6"/>
    <p:sldId id="337" r:id="rId7"/>
    <p:sldId id="258" r:id="rId8"/>
    <p:sldId id="259" r:id="rId9"/>
    <p:sldId id="341" r:id="rId10"/>
    <p:sldId id="342" r:id="rId11"/>
    <p:sldId id="343" r:id="rId12"/>
    <p:sldId id="344" r:id="rId13"/>
    <p:sldId id="260" r:id="rId14"/>
    <p:sldId id="335" r:id="rId15"/>
    <p:sldId id="33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/>
    <p:restoredTop sz="73623"/>
  </p:normalViewPr>
  <p:slideViewPr>
    <p:cSldViewPr snapToGrid="0">
      <p:cViewPr varScale="1">
        <p:scale>
          <a:sx n="82" d="100"/>
          <a:sy n="82" d="100"/>
        </p:scale>
        <p:origin x="1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CDE80-1826-4C05-BFCE-98C0622E69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B229EC-8E1C-41E6-846A-5C30D4BEC32F}">
      <dgm:prSet/>
      <dgm:spPr/>
      <dgm:t>
        <a:bodyPr/>
        <a:lstStyle/>
        <a:p>
          <a:r>
            <a:rPr lang="en-US"/>
            <a:t>One front end for entire infrastructure </a:t>
          </a:r>
        </a:p>
      </dgm:t>
    </dgm:pt>
    <dgm:pt modelId="{2C7FFDA3-8A7C-4CD3-BB21-A509441EA1E9}" type="parTrans" cxnId="{E573F41D-E8DA-4C0A-85C2-7512D9473AAE}">
      <dgm:prSet/>
      <dgm:spPr/>
      <dgm:t>
        <a:bodyPr/>
        <a:lstStyle/>
        <a:p>
          <a:endParaRPr lang="en-US"/>
        </a:p>
      </dgm:t>
    </dgm:pt>
    <dgm:pt modelId="{9807AB04-B92C-4B89-A06B-1D2819ABBFAC}" type="sibTrans" cxnId="{E573F41D-E8DA-4C0A-85C2-7512D9473AAE}">
      <dgm:prSet/>
      <dgm:spPr/>
      <dgm:t>
        <a:bodyPr/>
        <a:lstStyle/>
        <a:p>
          <a:endParaRPr lang="en-US"/>
        </a:p>
      </dgm:t>
    </dgm:pt>
    <dgm:pt modelId="{3202FDE1-774F-458B-8DC5-0CA77EF05D4B}">
      <dgm:prSet/>
      <dgm:spPr/>
      <dgm:t>
        <a:bodyPr/>
        <a:lstStyle/>
        <a:p>
          <a:r>
            <a:rPr lang="en-US"/>
            <a:t>One catalog for developer, DevOps, Cloud Ops and Platform Ops</a:t>
          </a:r>
        </a:p>
      </dgm:t>
    </dgm:pt>
    <dgm:pt modelId="{5F6AE3AA-D7ED-4BC9-8D87-6DEDE444DA33}" type="parTrans" cxnId="{DF40AFC3-D9FA-4045-BB62-05043ECA4B32}">
      <dgm:prSet/>
      <dgm:spPr/>
      <dgm:t>
        <a:bodyPr/>
        <a:lstStyle/>
        <a:p>
          <a:endParaRPr lang="en-US"/>
        </a:p>
      </dgm:t>
    </dgm:pt>
    <dgm:pt modelId="{FAF186AF-E755-436E-9B25-8F6C9D6F7754}" type="sibTrans" cxnId="{DF40AFC3-D9FA-4045-BB62-05043ECA4B32}">
      <dgm:prSet/>
      <dgm:spPr/>
      <dgm:t>
        <a:bodyPr/>
        <a:lstStyle/>
        <a:p>
          <a:endParaRPr lang="en-US"/>
        </a:p>
      </dgm:t>
    </dgm:pt>
    <dgm:pt modelId="{AA1386AD-5A87-49FC-8959-D559EC780D5C}">
      <dgm:prSet/>
      <dgm:spPr/>
      <dgm:t>
        <a:bodyPr/>
        <a:lstStyle/>
        <a:p>
          <a:r>
            <a:rPr lang="en-US"/>
            <a:t>Unifies all your tooling's, services,</a:t>
          </a:r>
        </a:p>
      </dgm:t>
    </dgm:pt>
    <dgm:pt modelId="{A2D304C0-7644-403C-A431-ACB8BF31C1F3}" type="parTrans" cxnId="{D202F51C-6284-4919-8298-AF3D9377F128}">
      <dgm:prSet/>
      <dgm:spPr/>
      <dgm:t>
        <a:bodyPr/>
        <a:lstStyle/>
        <a:p>
          <a:endParaRPr lang="en-US"/>
        </a:p>
      </dgm:t>
    </dgm:pt>
    <dgm:pt modelId="{16E6FE21-2CE4-47E2-A80F-F2D8E6A94A44}" type="sibTrans" cxnId="{D202F51C-6284-4919-8298-AF3D9377F128}">
      <dgm:prSet/>
      <dgm:spPr/>
      <dgm:t>
        <a:bodyPr/>
        <a:lstStyle/>
        <a:p>
          <a:endParaRPr lang="en-US"/>
        </a:p>
      </dgm:t>
    </dgm:pt>
    <dgm:pt modelId="{E02470D7-FA7F-4D35-85A8-52F1D4169839}">
      <dgm:prSet/>
      <dgm:spPr/>
      <dgm:t>
        <a:bodyPr/>
        <a:lstStyle/>
        <a:p>
          <a:r>
            <a:rPr lang="en-US"/>
            <a:t>Ensure  standard, best practices across your organization</a:t>
          </a:r>
        </a:p>
      </dgm:t>
    </dgm:pt>
    <dgm:pt modelId="{BD4B256D-FA0F-4F6F-88B8-527B75C8CA18}" type="parTrans" cxnId="{E5509ADF-B8B1-4D00-809C-1E0318159FBE}">
      <dgm:prSet/>
      <dgm:spPr/>
      <dgm:t>
        <a:bodyPr/>
        <a:lstStyle/>
        <a:p>
          <a:endParaRPr lang="en-US"/>
        </a:p>
      </dgm:t>
    </dgm:pt>
    <dgm:pt modelId="{6E17B125-2B7A-45A7-AB70-CAE38296BFB7}" type="sibTrans" cxnId="{E5509ADF-B8B1-4D00-809C-1E0318159FBE}">
      <dgm:prSet/>
      <dgm:spPr/>
      <dgm:t>
        <a:bodyPr/>
        <a:lstStyle/>
        <a:p>
          <a:endParaRPr lang="en-US"/>
        </a:p>
      </dgm:t>
    </dgm:pt>
    <dgm:pt modelId="{A16775A1-C220-4C50-B198-94B6ABC29EF1}">
      <dgm:prSet/>
      <dgm:spPr/>
      <dgm:t>
        <a:bodyPr/>
        <a:lstStyle/>
        <a:p>
          <a:r>
            <a:rPr lang="en-US"/>
            <a:t>Reduce duplication of routine work. </a:t>
          </a:r>
        </a:p>
      </dgm:t>
    </dgm:pt>
    <dgm:pt modelId="{082F9BAB-B055-41EF-BBD9-12F475E5D43E}" type="parTrans" cxnId="{C7E7C718-4AED-4781-BB75-C29B503B67B2}">
      <dgm:prSet/>
      <dgm:spPr/>
      <dgm:t>
        <a:bodyPr/>
        <a:lstStyle/>
        <a:p>
          <a:endParaRPr lang="en-US"/>
        </a:p>
      </dgm:t>
    </dgm:pt>
    <dgm:pt modelId="{30E3E2B8-0B44-4DB6-B4F9-B191F03D7CCF}" type="sibTrans" cxnId="{C7E7C718-4AED-4781-BB75-C29B503B67B2}">
      <dgm:prSet/>
      <dgm:spPr/>
      <dgm:t>
        <a:bodyPr/>
        <a:lstStyle/>
        <a:p>
          <a:endParaRPr lang="en-US"/>
        </a:p>
      </dgm:t>
    </dgm:pt>
    <dgm:pt modelId="{6744B9FC-12C2-4D00-B404-1F8017F62128}" type="pres">
      <dgm:prSet presAssocID="{CFFCDE80-1826-4C05-BFCE-98C0622E69E6}" presName="root" presStyleCnt="0">
        <dgm:presLayoutVars>
          <dgm:dir/>
          <dgm:resizeHandles val="exact"/>
        </dgm:presLayoutVars>
      </dgm:prSet>
      <dgm:spPr/>
    </dgm:pt>
    <dgm:pt modelId="{20B5DDB3-AAB5-4862-AC14-C87C5D2242F0}" type="pres">
      <dgm:prSet presAssocID="{2AB229EC-8E1C-41E6-846A-5C30D4BEC32F}" presName="compNode" presStyleCnt="0"/>
      <dgm:spPr/>
    </dgm:pt>
    <dgm:pt modelId="{16DB9974-4F56-446A-AD40-A11E40E2DA04}" type="pres">
      <dgm:prSet presAssocID="{2AB229EC-8E1C-41E6-846A-5C30D4BEC32F}" presName="bgRect" presStyleLbl="bgShp" presStyleIdx="0" presStyleCnt="5"/>
      <dgm:spPr/>
    </dgm:pt>
    <dgm:pt modelId="{57B8C030-70F5-4DBD-9797-B6D6D693091D}" type="pres">
      <dgm:prSet presAssocID="{2AB229EC-8E1C-41E6-846A-5C30D4BEC32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FC345A3-AD1A-43B4-B4BB-6F83CDFAA734}" type="pres">
      <dgm:prSet presAssocID="{2AB229EC-8E1C-41E6-846A-5C30D4BEC32F}" presName="spaceRect" presStyleCnt="0"/>
      <dgm:spPr/>
    </dgm:pt>
    <dgm:pt modelId="{94BB1F15-EA60-4C2A-9CA4-E86C2D7872F8}" type="pres">
      <dgm:prSet presAssocID="{2AB229EC-8E1C-41E6-846A-5C30D4BEC32F}" presName="parTx" presStyleLbl="revTx" presStyleIdx="0" presStyleCnt="5">
        <dgm:presLayoutVars>
          <dgm:chMax val="0"/>
          <dgm:chPref val="0"/>
        </dgm:presLayoutVars>
      </dgm:prSet>
      <dgm:spPr/>
    </dgm:pt>
    <dgm:pt modelId="{6D700D9A-CC3C-4AB5-9D17-95DD85C18D62}" type="pres">
      <dgm:prSet presAssocID="{9807AB04-B92C-4B89-A06B-1D2819ABBFAC}" presName="sibTrans" presStyleCnt="0"/>
      <dgm:spPr/>
    </dgm:pt>
    <dgm:pt modelId="{3CAA3F95-E934-4172-85D3-F051FC6A9468}" type="pres">
      <dgm:prSet presAssocID="{3202FDE1-774F-458B-8DC5-0CA77EF05D4B}" presName="compNode" presStyleCnt="0"/>
      <dgm:spPr/>
    </dgm:pt>
    <dgm:pt modelId="{21A7889D-0393-4F37-9258-A00BB32B3F43}" type="pres">
      <dgm:prSet presAssocID="{3202FDE1-774F-458B-8DC5-0CA77EF05D4B}" presName="bgRect" presStyleLbl="bgShp" presStyleIdx="1" presStyleCnt="5"/>
      <dgm:spPr/>
    </dgm:pt>
    <dgm:pt modelId="{3D489D05-1E48-46E8-BAEF-5FC85765497D}" type="pres">
      <dgm:prSet presAssocID="{3202FDE1-774F-458B-8DC5-0CA77EF05D4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27768C5-6DBB-4CAE-966E-F5850DFCCE37}" type="pres">
      <dgm:prSet presAssocID="{3202FDE1-774F-458B-8DC5-0CA77EF05D4B}" presName="spaceRect" presStyleCnt="0"/>
      <dgm:spPr/>
    </dgm:pt>
    <dgm:pt modelId="{A7B8A2C8-A181-4ECA-AE90-D48335384DD5}" type="pres">
      <dgm:prSet presAssocID="{3202FDE1-774F-458B-8DC5-0CA77EF05D4B}" presName="parTx" presStyleLbl="revTx" presStyleIdx="1" presStyleCnt="5">
        <dgm:presLayoutVars>
          <dgm:chMax val="0"/>
          <dgm:chPref val="0"/>
        </dgm:presLayoutVars>
      </dgm:prSet>
      <dgm:spPr/>
    </dgm:pt>
    <dgm:pt modelId="{A5231F22-703E-45BD-B808-E06B05597CD4}" type="pres">
      <dgm:prSet presAssocID="{FAF186AF-E755-436E-9B25-8F6C9D6F7754}" presName="sibTrans" presStyleCnt="0"/>
      <dgm:spPr/>
    </dgm:pt>
    <dgm:pt modelId="{79182101-3D2E-447B-ACDA-AA96C39BE75C}" type="pres">
      <dgm:prSet presAssocID="{AA1386AD-5A87-49FC-8959-D559EC780D5C}" presName="compNode" presStyleCnt="0"/>
      <dgm:spPr/>
    </dgm:pt>
    <dgm:pt modelId="{8B471052-AFD0-4B62-A1DC-99886B8D9AA1}" type="pres">
      <dgm:prSet presAssocID="{AA1386AD-5A87-49FC-8959-D559EC780D5C}" presName="bgRect" presStyleLbl="bgShp" presStyleIdx="2" presStyleCnt="5"/>
      <dgm:spPr/>
    </dgm:pt>
    <dgm:pt modelId="{CB896E3C-5A7D-42E8-948E-5733173FD693}" type="pres">
      <dgm:prSet presAssocID="{AA1386AD-5A87-49FC-8959-D559EC780D5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D185202-F056-47D1-AFE1-EB2B476E5361}" type="pres">
      <dgm:prSet presAssocID="{AA1386AD-5A87-49FC-8959-D559EC780D5C}" presName="spaceRect" presStyleCnt="0"/>
      <dgm:spPr/>
    </dgm:pt>
    <dgm:pt modelId="{2E38C61D-370F-4F2F-A604-B450C9447CF4}" type="pres">
      <dgm:prSet presAssocID="{AA1386AD-5A87-49FC-8959-D559EC780D5C}" presName="parTx" presStyleLbl="revTx" presStyleIdx="2" presStyleCnt="5">
        <dgm:presLayoutVars>
          <dgm:chMax val="0"/>
          <dgm:chPref val="0"/>
        </dgm:presLayoutVars>
      </dgm:prSet>
      <dgm:spPr/>
    </dgm:pt>
    <dgm:pt modelId="{BC42F99C-6AE8-4E5E-8519-B8FA903F9AD8}" type="pres">
      <dgm:prSet presAssocID="{16E6FE21-2CE4-47E2-A80F-F2D8E6A94A44}" presName="sibTrans" presStyleCnt="0"/>
      <dgm:spPr/>
    </dgm:pt>
    <dgm:pt modelId="{DB2DA8A1-1DB6-4C29-AF8D-FA54F2464F8E}" type="pres">
      <dgm:prSet presAssocID="{E02470D7-FA7F-4D35-85A8-52F1D4169839}" presName="compNode" presStyleCnt="0"/>
      <dgm:spPr/>
    </dgm:pt>
    <dgm:pt modelId="{33C0DFE6-EC97-4E4B-9366-4091F304833F}" type="pres">
      <dgm:prSet presAssocID="{E02470D7-FA7F-4D35-85A8-52F1D4169839}" presName="bgRect" presStyleLbl="bgShp" presStyleIdx="3" presStyleCnt="5"/>
      <dgm:spPr/>
    </dgm:pt>
    <dgm:pt modelId="{F7A3AB3F-6E92-4A8B-88DB-7E845CC62B65}" type="pres">
      <dgm:prSet presAssocID="{E02470D7-FA7F-4D35-85A8-52F1D416983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89A40E3-29D8-4052-9193-A2E3D3C31BD9}" type="pres">
      <dgm:prSet presAssocID="{E02470D7-FA7F-4D35-85A8-52F1D4169839}" presName="spaceRect" presStyleCnt="0"/>
      <dgm:spPr/>
    </dgm:pt>
    <dgm:pt modelId="{052C3BED-625A-455D-972A-5E63E9D33B6C}" type="pres">
      <dgm:prSet presAssocID="{E02470D7-FA7F-4D35-85A8-52F1D4169839}" presName="parTx" presStyleLbl="revTx" presStyleIdx="3" presStyleCnt="5">
        <dgm:presLayoutVars>
          <dgm:chMax val="0"/>
          <dgm:chPref val="0"/>
        </dgm:presLayoutVars>
      </dgm:prSet>
      <dgm:spPr/>
    </dgm:pt>
    <dgm:pt modelId="{8F106DC3-0D6A-408E-9409-3267E559088D}" type="pres">
      <dgm:prSet presAssocID="{6E17B125-2B7A-45A7-AB70-CAE38296BFB7}" presName="sibTrans" presStyleCnt="0"/>
      <dgm:spPr/>
    </dgm:pt>
    <dgm:pt modelId="{F0062493-F647-4B71-A43C-47FCB982D877}" type="pres">
      <dgm:prSet presAssocID="{A16775A1-C220-4C50-B198-94B6ABC29EF1}" presName="compNode" presStyleCnt="0"/>
      <dgm:spPr/>
    </dgm:pt>
    <dgm:pt modelId="{0E539C4B-3D1F-4268-97FC-CC148420B670}" type="pres">
      <dgm:prSet presAssocID="{A16775A1-C220-4C50-B198-94B6ABC29EF1}" presName="bgRect" presStyleLbl="bgShp" presStyleIdx="4" presStyleCnt="5"/>
      <dgm:spPr/>
    </dgm:pt>
    <dgm:pt modelId="{6E3FAD24-2296-4BC2-930B-C7FBE6378C87}" type="pres">
      <dgm:prSet presAssocID="{A16775A1-C220-4C50-B198-94B6ABC29E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0901E53-EE08-4F49-BDBC-F9B99CAC4ADE}" type="pres">
      <dgm:prSet presAssocID="{A16775A1-C220-4C50-B198-94B6ABC29EF1}" presName="spaceRect" presStyleCnt="0"/>
      <dgm:spPr/>
    </dgm:pt>
    <dgm:pt modelId="{48F3E487-E82E-4085-9950-67A5743D3A94}" type="pres">
      <dgm:prSet presAssocID="{A16775A1-C220-4C50-B198-94B6ABC29EF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7E7C718-4AED-4781-BB75-C29B503B67B2}" srcId="{CFFCDE80-1826-4C05-BFCE-98C0622E69E6}" destId="{A16775A1-C220-4C50-B198-94B6ABC29EF1}" srcOrd="4" destOrd="0" parTransId="{082F9BAB-B055-41EF-BBD9-12F475E5D43E}" sibTransId="{30E3E2B8-0B44-4DB6-B4F9-B191F03D7CCF}"/>
    <dgm:cxn modelId="{D202F51C-6284-4919-8298-AF3D9377F128}" srcId="{CFFCDE80-1826-4C05-BFCE-98C0622E69E6}" destId="{AA1386AD-5A87-49FC-8959-D559EC780D5C}" srcOrd="2" destOrd="0" parTransId="{A2D304C0-7644-403C-A431-ACB8BF31C1F3}" sibTransId="{16E6FE21-2CE4-47E2-A80F-F2D8E6A94A44}"/>
    <dgm:cxn modelId="{E573F41D-E8DA-4C0A-85C2-7512D9473AAE}" srcId="{CFFCDE80-1826-4C05-BFCE-98C0622E69E6}" destId="{2AB229EC-8E1C-41E6-846A-5C30D4BEC32F}" srcOrd="0" destOrd="0" parTransId="{2C7FFDA3-8A7C-4CD3-BB21-A509441EA1E9}" sibTransId="{9807AB04-B92C-4B89-A06B-1D2819ABBFAC}"/>
    <dgm:cxn modelId="{5E447E66-A195-41FC-AD03-599EE2C38CE4}" type="presOf" srcId="{A16775A1-C220-4C50-B198-94B6ABC29EF1}" destId="{48F3E487-E82E-4085-9950-67A5743D3A94}" srcOrd="0" destOrd="0" presId="urn:microsoft.com/office/officeart/2018/2/layout/IconVerticalSolidList"/>
    <dgm:cxn modelId="{AED93076-1055-409E-B406-DCE7D8C55F1A}" type="presOf" srcId="{AA1386AD-5A87-49FC-8959-D559EC780D5C}" destId="{2E38C61D-370F-4F2F-A604-B450C9447CF4}" srcOrd="0" destOrd="0" presId="urn:microsoft.com/office/officeart/2018/2/layout/IconVerticalSolidList"/>
    <dgm:cxn modelId="{E0A0238A-A038-4DA7-BACD-E489B22938FA}" type="presOf" srcId="{CFFCDE80-1826-4C05-BFCE-98C0622E69E6}" destId="{6744B9FC-12C2-4D00-B404-1F8017F62128}" srcOrd="0" destOrd="0" presId="urn:microsoft.com/office/officeart/2018/2/layout/IconVerticalSolidList"/>
    <dgm:cxn modelId="{DF40AFC3-D9FA-4045-BB62-05043ECA4B32}" srcId="{CFFCDE80-1826-4C05-BFCE-98C0622E69E6}" destId="{3202FDE1-774F-458B-8DC5-0CA77EF05D4B}" srcOrd="1" destOrd="0" parTransId="{5F6AE3AA-D7ED-4BC9-8D87-6DEDE444DA33}" sibTransId="{FAF186AF-E755-436E-9B25-8F6C9D6F7754}"/>
    <dgm:cxn modelId="{95F035CB-CEA2-4C9A-AAAB-D18681390928}" type="presOf" srcId="{E02470D7-FA7F-4D35-85A8-52F1D4169839}" destId="{052C3BED-625A-455D-972A-5E63E9D33B6C}" srcOrd="0" destOrd="0" presId="urn:microsoft.com/office/officeart/2018/2/layout/IconVerticalSolidList"/>
    <dgm:cxn modelId="{C8642EDC-5D3D-415D-89E3-397846C2FA98}" type="presOf" srcId="{3202FDE1-774F-458B-8DC5-0CA77EF05D4B}" destId="{A7B8A2C8-A181-4ECA-AE90-D48335384DD5}" srcOrd="0" destOrd="0" presId="urn:microsoft.com/office/officeart/2018/2/layout/IconVerticalSolidList"/>
    <dgm:cxn modelId="{E5509ADF-B8B1-4D00-809C-1E0318159FBE}" srcId="{CFFCDE80-1826-4C05-BFCE-98C0622E69E6}" destId="{E02470D7-FA7F-4D35-85A8-52F1D4169839}" srcOrd="3" destOrd="0" parTransId="{BD4B256D-FA0F-4F6F-88B8-527B75C8CA18}" sibTransId="{6E17B125-2B7A-45A7-AB70-CAE38296BFB7}"/>
    <dgm:cxn modelId="{BF4EABEE-14A6-4868-8E7B-A9E39CABBFE0}" type="presOf" srcId="{2AB229EC-8E1C-41E6-846A-5C30D4BEC32F}" destId="{94BB1F15-EA60-4C2A-9CA4-E86C2D7872F8}" srcOrd="0" destOrd="0" presId="urn:microsoft.com/office/officeart/2018/2/layout/IconVerticalSolidList"/>
    <dgm:cxn modelId="{0BEFD4D6-FF46-4665-B62E-2A0088D08099}" type="presParOf" srcId="{6744B9FC-12C2-4D00-B404-1F8017F62128}" destId="{20B5DDB3-AAB5-4862-AC14-C87C5D2242F0}" srcOrd="0" destOrd="0" presId="urn:microsoft.com/office/officeart/2018/2/layout/IconVerticalSolidList"/>
    <dgm:cxn modelId="{BF2E9AEB-B44B-4B8C-A8F0-87A0FDCB2FF1}" type="presParOf" srcId="{20B5DDB3-AAB5-4862-AC14-C87C5D2242F0}" destId="{16DB9974-4F56-446A-AD40-A11E40E2DA04}" srcOrd="0" destOrd="0" presId="urn:microsoft.com/office/officeart/2018/2/layout/IconVerticalSolidList"/>
    <dgm:cxn modelId="{BC26E481-EBE4-41B7-B4B4-095F2D0460DE}" type="presParOf" srcId="{20B5DDB3-AAB5-4862-AC14-C87C5D2242F0}" destId="{57B8C030-70F5-4DBD-9797-B6D6D693091D}" srcOrd="1" destOrd="0" presId="urn:microsoft.com/office/officeart/2018/2/layout/IconVerticalSolidList"/>
    <dgm:cxn modelId="{0576E4E5-11CA-4802-B74D-A6CECFAB4B92}" type="presParOf" srcId="{20B5DDB3-AAB5-4862-AC14-C87C5D2242F0}" destId="{0FC345A3-AD1A-43B4-B4BB-6F83CDFAA734}" srcOrd="2" destOrd="0" presId="urn:microsoft.com/office/officeart/2018/2/layout/IconVerticalSolidList"/>
    <dgm:cxn modelId="{9C887947-5C3D-4F43-8695-192D7068E6C5}" type="presParOf" srcId="{20B5DDB3-AAB5-4862-AC14-C87C5D2242F0}" destId="{94BB1F15-EA60-4C2A-9CA4-E86C2D7872F8}" srcOrd="3" destOrd="0" presId="urn:microsoft.com/office/officeart/2018/2/layout/IconVerticalSolidList"/>
    <dgm:cxn modelId="{226FF89F-F0E7-497D-A51D-4D12843CA283}" type="presParOf" srcId="{6744B9FC-12C2-4D00-B404-1F8017F62128}" destId="{6D700D9A-CC3C-4AB5-9D17-95DD85C18D62}" srcOrd="1" destOrd="0" presId="urn:microsoft.com/office/officeart/2018/2/layout/IconVerticalSolidList"/>
    <dgm:cxn modelId="{1DEFCF19-21DA-4616-BC9C-6B0235695C74}" type="presParOf" srcId="{6744B9FC-12C2-4D00-B404-1F8017F62128}" destId="{3CAA3F95-E934-4172-85D3-F051FC6A9468}" srcOrd="2" destOrd="0" presId="urn:microsoft.com/office/officeart/2018/2/layout/IconVerticalSolidList"/>
    <dgm:cxn modelId="{321842CE-1C38-4119-8003-39C3D5B04049}" type="presParOf" srcId="{3CAA3F95-E934-4172-85D3-F051FC6A9468}" destId="{21A7889D-0393-4F37-9258-A00BB32B3F43}" srcOrd="0" destOrd="0" presId="urn:microsoft.com/office/officeart/2018/2/layout/IconVerticalSolidList"/>
    <dgm:cxn modelId="{8EBD0BF9-5862-4099-BB9A-FE7CFD9CB0D5}" type="presParOf" srcId="{3CAA3F95-E934-4172-85D3-F051FC6A9468}" destId="{3D489D05-1E48-46E8-BAEF-5FC85765497D}" srcOrd="1" destOrd="0" presId="urn:microsoft.com/office/officeart/2018/2/layout/IconVerticalSolidList"/>
    <dgm:cxn modelId="{5372C178-9472-43DA-82E2-E22E8FACD24F}" type="presParOf" srcId="{3CAA3F95-E934-4172-85D3-F051FC6A9468}" destId="{927768C5-6DBB-4CAE-966E-F5850DFCCE37}" srcOrd="2" destOrd="0" presId="urn:microsoft.com/office/officeart/2018/2/layout/IconVerticalSolidList"/>
    <dgm:cxn modelId="{435B4508-6641-41B3-BC6D-84BDB74D386C}" type="presParOf" srcId="{3CAA3F95-E934-4172-85D3-F051FC6A9468}" destId="{A7B8A2C8-A181-4ECA-AE90-D48335384DD5}" srcOrd="3" destOrd="0" presId="urn:microsoft.com/office/officeart/2018/2/layout/IconVerticalSolidList"/>
    <dgm:cxn modelId="{F1DC4F54-BBF9-4C37-B4B8-A9465DB19AAE}" type="presParOf" srcId="{6744B9FC-12C2-4D00-B404-1F8017F62128}" destId="{A5231F22-703E-45BD-B808-E06B05597CD4}" srcOrd="3" destOrd="0" presId="urn:microsoft.com/office/officeart/2018/2/layout/IconVerticalSolidList"/>
    <dgm:cxn modelId="{228BA063-2278-4892-97BF-B4B72BD7AE6F}" type="presParOf" srcId="{6744B9FC-12C2-4D00-B404-1F8017F62128}" destId="{79182101-3D2E-447B-ACDA-AA96C39BE75C}" srcOrd="4" destOrd="0" presId="urn:microsoft.com/office/officeart/2018/2/layout/IconVerticalSolidList"/>
    <dgm:cxn modelId="{E5CB2125-6E8C-4988-8B5C-91A42524E868}" type="presParOf" srcId="{79182101-3D2E-447B-ACDA-AA96C39BE75C}" destId="{8B471052-AFD0-4B62-A1DC-99886B8D9AA1}" srcOrd="0" destOrd="0" presId="urn:microsoft.com/office/officeart/2018/2/layout/IconVerticalSolidList"/>
    <dgm:cxn modelId="{EEB7EC8A-9F25-4EED-B12E-EC81845D6780}" type="presParOf" srcId="{79182101-3D2E-447B-ACDA-AA96C39BE75C}" destId="{CB896E3C-5A7D-42E8-948E-5733173FD693}" srcOrd="1" destOrd="0" presId="urn:microsoft.com/office/officeart/2018/2/layout/IconVerticalSolidList"/>
    <dgm:cxn modelId="{746345DA-AF25-405E-8A86-7F89C9272B13}" type="presParOf" srcId="{79182101-3D2E-447B-ACDA-AA96C39BE75C}" destId="{ED185202-F056-47D1-AFE1-EB2B476E5361}" srcOrd="2" destOrd="0" presId="urn:microsoft.com/office/officeart/2018/2/layout/IconVerticalSolidList"/>
    <dgm:cxn modelId="{DA237127-2D8D-4428-80D5-383CD9C38E28}" type="presParOf" srcId="{79182101-3D2E-447B-ACDA-AA96C39BE75C}" destId="{2E38C61D-370F-4F2F-A604-B450C9447CF4}" srcOrd="3" destOrd="0" presId="urn:microsoft.com/office/officeart/2018/2/layout/IconVerticalSolidList"/>
    <dgm:cxn modelId="{9F248B32-FB25-4FB4-8BA8-30927AAEB70F}" type="presParOf" srcId="{6744B9FC-12C2-4D00-B404-1F8017F62128}" destId="{BC42F99C-6AE8-4E5E-8519-B8FA903F9AD8}" srcOrd="5" destOrd="0" presId="urn:microsoft.com/office/officeart/2018/2/layout/IconVerticalSolidList"/>
    <dgm:cxn modelId="{F7C73816-158B-489E-AD79-96554EB18995}" type="presParOf" srcId="{6744B9FC-12C2-4D00-B404-1F8017F62128}" destId="{DB2DA8A1-1DB6-4C29-AF8D-FA54F2464F8E}" srcOrd="6" destOrd="0" presId="urn:microsoft.com/office/officeart/2018/2/layout/IconVerticalSolidList"/>
    <dgm:cxn modelId="{731C0E14-59F6-4426-B5A1-2846F4BAAE5B}" type="presParOf" srcId="{DB2DA8A1-1DB6-4C29-AF8D-FA54F2464F8E}" destId="{33C0DFE6-EC97-4E4B-9366-4091F304833F}" srcOrd="0" destOrd="0" presId="urn:microsoft.com/office/officeart/2018/2/layout/IconVerticalSolidList"/>
    <dgm:cxn modelId="{0C0046A8-C670-425E-B7E4-E5856793A61F}" type="presParOf" srcId="{DB2DA8A1-1DB6-4C29-AF8D-FA54F2464F8E}" destId="{F7A3AB3F-6E92-4A8B-88DB-7E845CC62B65}" srcOrd="1" destOrd="0" presId="urn:microsoft.com/office/officeart/2018/2/layout/IconVerticalSolidList"/>
    <dgm:cxn modelId="{48CCF10C-BF11-41B7-BADF-062669A46477}" type="presParOf" srcId="{DB2DA8A1-1DB6-4C29-AF8D-FA54F2464F8E}" destId="{D89A40E3-29D8-4052-9193-A2E3D3C31BD9}" srcOrd="2" destOrd="0" presId="urn:microsoft.com/office/officeart/2018/2/layout/IconVerticalSolidList"/>
    <dgm:cxn modelId="{F40C2B5A-98C0-47B3-8133-6F5976567815}" type="presParOf" srcId="{DB2DA8A1-1DB6-4C29-AF8D-FA54F2464F8E}" destId="{052C3BED-625A-455D-972A-5E63E9D33B6C}" srcOrd="3" destOrd="0" presId="urn:microsoft.com/office/officeart/2018/2/layout/IconVerticalSolidList"/>
    <dgm:cxn modelId="{4926B795-DD65-44DD-83BC-E2CD221FEBF4}" type="presParOf" srcId="{6744B9FC-12C2-4D00-B404-1F8017F62128}" destId="{8F106DC3-0D6A-408E-9409-3267E559088D}" srcOrd="7" destOrd="0" presId="urn:microsoft.com/office/officeart/2018/2/layout/IconVerticalSolidList"/>
    <dgm:cxn modelId="{1B39A6D0-B120-4892-A23A-A98603679E7E}" type="presParOf" srcId="{6744B9FC-12C2-4D00-B404-1F8017F62128}" destId="{F0062493-F647-4B71-A43C-47FCB982D877}" srcOrd="8" destOrd="0" presId="urn:microsoft.com/office/officeart/2018/2/layout/IconVerticalSolidList"/>
    <dgm:cxn modelId="{C46462AF-6C85-4583-9BEC-24B2CC908E1F}" type="presParOf" srcId="{F0062493-F647-4B71-A43C-47FCB982D877}" destId="{0E539C4B-3D1F-4268-97FC-CC148420B670}" srcOrd="0" destOrd="0" presId="urn:microsoft.com/office/officeart/2018/2/layout/IconVerticalSolidList"/>
    <dgm:cxn modelId="{E059EF61-A322-4D96-9AA5-B519857694A8}" type="presParOf" srcId="{F0062493-F647-4B71-A43C-47FCB982D877}" destId="{6E3FAD24-2296-4BC2-930B-C7FBE6378C87}" srcOrd="1" destOrd="0" presId="urn:microsoft.com/office/officeart/2018/2/layout/IconVerticalSolidList"/>
    <dgm:cxn modelId="{BC08A3C0-A564-40DA-9985-6A85AC2728F6}" type="presParOf" srcId="{F0062493-F647-4B71-A43C-47FCB982D877}" destId="{D0901E53-EE08-4F49-BDBC-F9B99CAC4ADE}" srcOrd="2" destOrd="0" presId="urn:microsoft.com/office/officeart/2018/2/layout/IconVerticalSolidList"/>
    <dgm:cxn modelId="{74137893-053C-464D-A413-114826DFE9A3}" type="presParOf" srcId="{F0062493-F647-4B71-A43C-47FCB982D877}" destId="{48F3E487-E82E-4085-9950-67A5743D3A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DA4450-1BB7-4E18-BEAE-5625A8C1FE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9BBDB5-6829-4C88-9318-D6FF462051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at Speed</a:t>
          </a:r>
        </a:p>
      </dgm:t>
    </dgm:pt>
    <dgm:pt modelId="{90F01185-D71F-4731-BBCE-02A536D26C01}" type="parTrans" cxnId="{AC37E527-EC1A-4F60-88FB-204936131A9F}">
      <dgm:prSet/>
      <dgm:spPr/>
      <dgm:t>
        <a:bodyPr/>
        <a:lstStyle/>
        <a:p>
          <a:endParaRPr lang="en-US"/>
        </a:p>
      </dgm:t>
    </dgm:pt>
    <dgm:pt modelId="{2F1A1E25-4F71-4F5B-85A0-C9B805FAEED1}" type="sibTrans" cxnId="{AC37E527-EC1A-4F60-88FB-204936131A9F}">
      <dgm:prSet/>
      <dgm:spPr/>
      <dgm:t>
        <a:bodyPr/>
        <a:lstStyle/>
        <a:p>
          <a:endParaRPr lang="en-US"/>
        </a:p>
      </dgm:t>
    </dgm:pt>
    <dgm:pt modelId="{FAE2F842-47CB-456D-BB6B-D06CE53E02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Manage at Scale</a:t>
          </a:r>
        </a:p>
      </dgm:t>
    </dgm:pt>
    <dgm:pt modelId="{CFA9A53B-EC89-447C-B84B-0C899293DCC9}" type="parTrans" cxnId="{A01A87C9-4159-4364-AFAE-CE40B33F1816}">
      <dgm:prSet/>
      <dgm:spPr/>
      <dgm:t>
        <a:bodyPr/>
        <a:lstStyle/>
        <a:p>
          <a:endParaRPr lang="en-US"/>
        </a:p>
      </dgm:t>
    </dgm:pt>
    <dgm:pt modelId="{EAEA6F13-9721-4EF7-93E0-73B59E46094E}" type="sibTrans" cxnId="{A01A87C9-4159-4364-AFAE-CE40B33F1816}">
      <dgm:prSet/>
      <dgm:spPr/>
      <dgm:t>
        <a:bodyPr/>
        <a:lstStyle/>
        <a:p>
          <a:endParaRPr lang="en-US"/>
        </a:p>
      </dgm:t>
    </dgm:pt>
    <dgm:pt modelId="{7D053BE7-A096-47B1-85BC-F8AA5C2532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Explore with Standard</a:t>
          </a:r>
        </a:p>
      </dgm:t>
    </dgm:pt>
    <dgm:pt modelId="{E32ACB24-ACD9-4D3D-B107-C91F12204C56}" type="parTrans" cxnId="{E9E09239-B325-4CC4-A347-90691F231483}">
      <dgm:prSet/>
      <dgm:spPr/>
      <dgm:t>
        <a:bodyPr/>
        <a:lstStyle/>
        <a:p>
          <a:endParaRPr lang="en-US"/>
        </a:p>
      </dgm:t>
    </dgm:pt>
    <dgm:pt modelId="{B5F1D2CD-9B8A-4271-AFE6-EF7EDB9D1F04}" type="sibTrans" cxnId="{E9E09239-B325-4CC4-A347-90691F231483}">
      <dgm:prSet/>
      <dgm:spPr/>
      <dgm:t>
        <a:bodyPr/>
        <a:lstStyle/>
        <a:p>
          <a:endParaRPr lang="en-US"/>
        </a:p>
      </dgm:t>
    </dgm:pt>
    <dgm:pt modelId="{09F89441-13D9-4963-A84E-1F8C061FF730}" type="pres">
      <dgm:prSet presAssocID="{C3DA4450-1BB7-4E18-BEAE-5625A8C1FE93}" presName="root" presStyleCnt="0">
        <dgm:presLayoutVars>
          <dgm:dir/>
          <dgm:resizeHandles val="exact"/>
        </dgm:presLayoutVars>
      </dgm:prSet>
      <dgm:spPr/>
    </dgm:pt>
    <dgm:pt modelId="{3AF2A056-E58F-4B22-9E11-D309F405A4E7}" type="pres">
      <dgm:prSet presAssocID="{E09BBDB5-6829-4C88-9318-D6FF462051F1}" presName="compNode" presStyleCnt="0"/>
      <dgm:spPr/>
    </dgm:pt>
    <dgm:pt modelId="{6AD73D56-671C-4BEE-AEF4-E97C4AC4B827}" type="pres">
      <dgm:prSet presAssocID="{E09BBDB5-6829-4C88-9318-D6FF462051F1}" presName="bgRect" presStyleLbl="bgShp" presStyleIdx="0" presStyleCnt="3"/>
      <dgm:spPr/>
    </dgm:pt>
    <dgm:pt modelId="{793A1540-779B-40A7-BA02-4E2548827C31}" type="pres">
      <dgm:prSet presAssocID="{E09BBDB5-6829-4C88-9318-D6FF462051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CC116B33-6D55-4230-965F-2DE271CBB443}" type="pres">
      <dgm:prSet presAssocID="{E09BBDB5-6829-4C88-9318-D6FF462051F1}" presName="spaceRect" presStyleCnt="0"/>
      <dgm:spPr/>
    </dgm:pt>
    <dgm:pt modelId="{D02DEC1E-6CC0-489B-90B5-46891BCD51B4}" type="pres">
      <dgm:prSet presAssocID="{E09BBDB5-6829-4C88-9318-D6FF462051F1}" presName="parTx" presStyleLbl="revTx" presStyleIdx="0" presStyleCnt="3">
        <dgm:presLayoutVars>
          <dgm:chMax val="0"/>
          <dgm:chPref val="0"/>
        </dgm:presLayoutVars>
      </dgm:prSet>
      <dgm:spPr/>
    </dgm:pt>
    <dgm:pt modelId="{E3EB7B92-A2AD-408C-A08E-C9C6725DE3A6}" type="pres">
      <dgm:prSet presAssocID="{2F1A1E25-4F71-4F5B-85A0-C9B805FAEED1}" presName="sibTrans" presStyleCnt="0"/>
      <dgm:spPr/>
    </dgm:pt>
    <dgm:pt modelId="{6207CE38-CEBE-4793-AB5D-874E321F7D90}" type="pres">
      <dgm:prSet presAssocID="{FAE2F842-47CB-456D-BB6B-D06CE53E0242}" presName="compNode" presStyleCnt="0"/>
      <dgm:spPr/>
    </dgm:pt>
    <dgm:pt modelId="{099664BF-F1C1-4D9E-B3E1-C32D82143DCE}" type="pres">
      <dgm:prSet presAssocID="{FAE2F842-47CB-456D-BB6B-D06CE53E0242}" presName="bgRect" presStyleLbl="bgShp" presStyleIdx="1" presStyleCnt="3"/>
      <dgm:spPr/>
    </dgm:pt>
    <dgm:pt modelId="{27016436-ED7B-4D62-AB37-5636453D5AFD}" type="pres">
      <dgm:prSet presAssocID="{FAE2F842-47CB-456D-BB6B-D06CE53E02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AF3B38D3-3C52-46C1-8F35-C57AD1D2A715}" type="pres">
      <dgm:prSet presAssocID="{FAE2F842-47CB-456D-BB6B-D06CE53E0242}" presName="spaceRect" presStyleCnt="0"/>
      <dgm:spPr/>
    </dgm:pt>
    <dgm:pt modelId="{35A5829E-0B33-454E-9E6E-0AC62DE4A79D}" type="pres">
      <dgm:prSet presAssocID="{FAE2F842-47CB-456D-BB6B-D06CE53E0242}" presName="parTx" presStyleLbl="revTx" presStyleIdx="1" presStyleCnt="3">
        <dgm:presLayoutVars>
          <dgm:chMax val="0"/>
          <dgm:chPref val="0"/>
        </dgm:presLayoutVars>
      </dgm:prSet>
      <dgm:spPr/>
    </dgm:pt>
    <dgm:pt modelId="{0F2AC5CF-C543-4354-A86F-3CC1F254AFF1}" type="pres">
      <dgm:prSet presAssocID="{EAEA6F13-9721-4EF7-93E0-73B59E46094E}" presName="sibTrans" presStyleCnt="0"/>
      <dgm:spPr/>
    </dgm:pt>
    <dgm:pt modelId="{7520B924-F9EE-4898-8C3B-D81EE2E3F6E3}" type="pres">
      <dgm:prSet presAssocID="{7D053BE7-A096-47B1-85BC-F8AA5C253284}" presName="compNode" presStyleCnt="0"/>
      <dgm:spPr/>
    </dgm:pt>
    <dgm:pt modelId="{3A659269-3557-4B0B-A23B-1A3620675E06}" type="pres">
      <dgm:prSet presAssocID="{7D053BE7-A096-47B1-85BC-F8AA5C253284}" presName="bgRect" presStyleLbl="bgShp" presStyleIdx="2" presStyleCnt="3"/>
      <dgm:spPr/>
    </dgm:pt>
    <dgm:pt modelId="{EA627ED2-0B8E-47BA-A227-44F3B9F67BF0}" type="pres">
      <dgm:prSet presAssocID="{7D053BE7-A096-47B1-85BC-F8AA5C2532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7247E57D-9428-4D9D-B45C-A809E87522B6}" type="pres">
      <dgm:prSet presAssocID="{7D053BE7-A096-47B1-85BC-F8AA5C253284}" presName="spaceRect" presStyleCnt="0"/>
      <dgm:spPr/>
    </dgm:pt>
    <dgm:pt modelId="{7FAC38C4-71CE-4A40-859D-2676A42248AA}" type="pres">
      <dgm:prSet presAssocID="{7D053BE7-A096-47B1-85BC-F8AA5C2532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CE9AF1F-DDFE-D447-91BA-680766E24A5D}" type="presOf" srcId="{E09BBDB5-6829-4C88-9318-D6FF462051F1}" destId="{D02DEC1E-6CC0-489B-90B5-46891BCD51B4}" srcOrd="0" destOrd="0" presId="urn:microsoft.com/office/officeart/2018/2/layout/IconVerticalSolidList"/>
    <dgm:cxn modelId="{0AA8AE20-761F-1C47-9685-97EFABD240DC}" type="presOf" srcId="{7D053BE7-A096-47B1-85BC-F8AA5C253284}" destId="{7FAC38C4-71CE-4A40-859D-2676A42248AA}" srcOrd="0" destOrd="0" presId="urn:microsoft.com/office/officeart/2018/2/layout/IconVerticalSolidList"/>
    <dgm:cxn modelId="{AC37E527-EC1A-4F60-88FB-204936131A9F}" srcId="{C3DA4450-1BB7-4E18-BEAE-5625A8C1FE93}" destId="{E09BBDB5-6829-4C88-9318-D6FF462051F1}" srcOrd="0" destOrd="0" parTransId="{90F01185-D71F-4731-BBCE-02A536D26C01}" sibTransId="{2F1A1E25-4F71-4F5B-85A0-C9B805FAEED1}"/>
    <dgm:cxn modelId="{E9E09239-B325-4CC4-A347-90691F231483}" srcId="{C3DA4450-1BB7-4E18-BEAE-5625A8C1FE93}" destId="{7D053BE7-A096-47B1-85BC-F8AA5C253284}" srcOrd="2" destOrd="0" parTransId="{E32ACB24-ACD9-4D3D-B107-C91F12204C56}" sibTransId="{B5F1D2CD-9B8A-4271-AFE6-EF7EDB9D1F04}"/>
    <dgm:cxn modelId="{7B957044-1BCD-FD4F-827F-2B3918437C2D}" type="presOf" srcId="{C3DA4450-1BB7-4E18-BEAE-5625A8C1FE93}" destId="{09F89441-13D9-4963-A84E-1F8C061FF730}" srcOrd="0" destOrd="0" presId="urn:microsoft.com/office/officeart/2018/2/layout/IconVerticalSolidList"/>
    <dgm:cxn modelId="{C19816B4-0A45-8A4D-B60F-38A084F2DBE7}" type="presOf" srcId="{FAE2F842-47CB-456D-BB6B-D06CE53E0242}" destId="{35A5829E-0B33-454E-9E6E-0AC62DE4A79D}" srcOrd="0" destOrd="0" presId="urn:microsoft.com/office/officeart/2018/2/layout/IconVerticalSolidList"/>
    <dgm:cxn modelId="{A01A87C9-4159-4364-AFAE-CE40B33F1816}" srcId="{C3DA4450-1BB7-4E18-BEAE-5625A8C1FE93}" destId="{FAE2F842-47CB-456D-BB6B-D06CE53E0242}" srcOrd="1" destOrd="0" parTransId="{CFA9A53B-EC89-447C-B84B-0C899293DCC9}" sibTransId="{EAEA6F13-9721-4EF7-93E0-73B59E46094E}"/>
    <dgm:cxn modelId="{AA3A1798-C86C-3046-B496-1FC36139E56F}" type="presParOf" srcId="{09F89441-13D9-4963-A84E-1F8C061FF730}" destId="{3AF2A056-E58F-4B22-9E11-D309F405A4E7}" srcOrd="0" destOrd="0" presId="urn:microsoft.com/office/officeart/2018/2/layout/IconVerticalSolidList"/>
    <dgm:cxn modelId="{F9EFFFE4-79FC-554D-B0DA-E4D47922C565}" type="presParOf" srcId="{3AF2A056-E58F-4B22-9E11-D309F405A4E7}" destId="{6AD73D56-671C-4BEE-AEF4-E97C4AC4B827}" srcOrd="0" destOrd="0" presId="urn:microsoft.com/office/officeart/2018/2/layout/IconVerticalSolidList"/>
    <dgm:cxn modelId="{4701B098-DE8E-1D48-87DC-4F8CC789D703}" type="presParOf" srcId="{3AF2A056-E58F-4B22-9E11-D309F405A4E7}" destId="{793A1540-779B-40A7-BA02-4E2548827C31}" srcOrd="1" destOrd="0" presId="urn:microsoft.com/office/officeart/2018/2/layout/IconVerticalSolidList"/>
    <dgm:cxn modelId="{161AE41E-0885-1E43-80F5-4BCCD7BDAB0D}" type="presParOf" srcId="{3AF2A056-E58F-4B22-9E11-D309F405A4E7}" destId="{CC116B33-6D55-4230-965F-2DE271CBB443}" srcOrd="2" destOrd="0" presId="urn:microsoft.com/office/officeart/2018/2/layout/IconVerticalSolidList"/>
    <dgm:cxn modelId="{5A2AC7D1-6C7C-9243-9EF1-D37AF43230D6}" type="presParOf" srcId="{3AF2A056-E58F-4B22-9E11-D309F405A4E7}" destId="{D02DEC1E-6CC0-489B-90B5-46891BCD51B4}" srcOrd="3" destOrd="0" presId="urn:microsoft.com/office/officeart/2018/2/layout/IconVerticalSolidList"/>
    <dgm:cxn modelId="{72459603-69A4-CA47-99A1-82E5242256D2}" type="presParOf" srcId="{09F89441-13D9-4963-A84E-1F8C061FF730}" destId="{E3EB7B92-A2AD-408C-A08E-C9C6725DE3A6}" srcOrd="1" destOrd="0" presId="urn:microsoft.com/office/officeart/2018/2/layout/IconVerticalSolidList"/>
    <dgm:cxn modelId="{76B83674-0BFE-EC4E-A855-201722ED8EB8}" type="presParOf" srcId="{09F89441-13D9-4963-A84E-1F8C061FF730}" destId="{6207CE38-CEBE-4793-AB5D-874E321F7D90}" srcOrd="2" destOrd="0" presId="urn:microsoft.com/office/officeart/2018/2/layout/IconVerticalSolidList"/>
    <dgm:cxn modelId="{3FE1645F-080E-AE46-8567-5DAEE98E8F83}" type="presParOf" srcId="{6207CE38-CEBE-4793-AB5D-874E321F7D90}" destId="{099664BF-F1C1-4D9E-B3E1-C32D82143DCE}" srcOrd="0" destOrd="0" presId="urn:microsoft.com/office/officeart/2018/2/layout/IconVerticalSolidList"/>
    <dgm:cxn modelId="{3B868746-4CEE-2348-A4A5-3E4CFB1ED115}" type="presParOf" srcId="{6207CE38-CEBE-4793-AB5D-874E321F7D90}" destId="{27016436-ED7B-4D62-AB37-5636453D5AFD}" srcOrd="1" destOrd="0" presId="urn:microsoft.com/office/officeart/2018/2/layout/IconVerticalSolidList"/>
    <dgm:cxn modelId="{32C86C59-2B9D-1148-9082-0DF4E0BBF7A7}" type="presParOf" srcId="{6207CE38-CEBE-4793-AB5D-874E321F7D90}" destId="{AF3B38D3-3C52-46C1-8F35-C57AD1D2A715}" srcOrd="2" destOrd="0" presId="urn:microsoft.com/office/officeart/2018/2/layout/IconVerticalSolidList"/>
    <dgm:cxn modelId="{C9AFFC77-8887-6349-A183-4C3D76E985DA}" type="presParOf" srcId="{6207CE38-CEBE-4793-AB5D-874E321F7D90}" destId="{35A5829E-0B33-454E-9E6E-0AC62DE4A79D}" srcOrd="3" destOrd="0" presId="urn:microsoft.com/office/officeart/2018/2/layout/IconVerticalSolidList"/>
    <dgm:cxn modelId="{BE4CC550-5B0B-7A4B-B382-4D1CFFDD494C}" type="presParOf" srcId="{09F89441-13D9-4963-A84E-1F8C061FF730}" destId="{0F2AC5CF-C543-4354-A86F-3CC1F254AFF1}" srcOrd="3" destOrd="0" presId="urn:microsoft.com/office/officeart/2018/2/layout/IconVerticalSolidList"/>
    <dgm:cxn modelId="{1858EA75-CB1C-914A-9001-0FF4CCC88723}" type="presParOf" srcId="{09F89441-13D9-4963-A84E-1F8C061FF730}" destId="{7520B924-F9EE-4898-8C3B-D81EE2E3F6E3}" srcOrd="4" destOrd="0" presId="urn:microsoft.com/office/officeart/2018/2/layout/IconVerticalSolidList"/>
    <dgm:cxn modelId="{AC4BAFC2-3764-B540-9433-0CF1C613755B}" type="presParOf" srcId="{7520B924-F9EE-4898-8C3B-D81EE2E3F6E3}" destId="{3A659269-3557-4B0B-A23B-1A3620675E06}" srcOrd="0" destOrd="0" presId="urn:microsoft.com/office/officeart/2018/2/layout/IconVerticalSolidList"/>
    <dgm:cxn modelId="{EABB2FB4-95D4-C245-A20C-E105FDF6E1CD}" type="presParOf" srcId="{7520B924-F9EE-4898-8C3B-D81EE2E3F6E3}" destId="{EA627ED2-0B8E-47BA-A227-44F3B9F67BF0}" srcOrd="1" destOrd="0" presId="urn:microsoft.com/office/officeart/2018/2/layout/IconVerticalSolidList"/>
    <dgm:cxn modelId="{149BEE55-DDC5-654D-B0A8-F02496308BD6}" type="presParOf" srcId="{7520B924-F9EE-4898-8C3B-D81EE2E3F6E3}" destId="{7247E57D-9428-4D9D-B45C-A809E87522B6}" srcOrd="2" destOrd="0" presId="urn:microsoft.com/office/officeart/2018/2/layout/IconVerticalSolidList"/>
    <dgm:cxn modelId="{3E99F365-AFAA-084A-B6CF-82C13F342795}" type="presParOf" srcId="{7520B924-F9EE-4898-8C3B-D81EE2E3F6E3}" destId="{7FAC38C4-71CE-4A40-859D-2676A42248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B9974-4F56-446A-AD40-A11E40E2DA04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8C030-70F5-4DBD-9797-B6D6D693091D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B1F15-EA60-4C2A-9CA4-E86C2D7872F8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One front end for entire infrastructure </a:t>
          </a:r>
        </a:p>
      </dsp:txBody>
      <dsp:txXfrm>
        <a:off x="1129902" y="4592"/>
        <a:ext cx="5171698" cy="978270"/>
      </dsp:txXfrm>
    </dsp:sp>
    <dsp:sp modelId="{21A7889D-0393-4F37-9258-A00BB32B3F43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89D05-1E48-46E8-BAEF-5FC85765497D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8A2C8-A181-4ECA-AE90-D48335384DD5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One catalog for developer, DevOps, Cloud Ops and Platform Ops</a:t>
          </a:r>
        </a:p>
      </dsp:txBody>
      <dsp:txXfrm>
        <a:off x="1129902" y="1227431"/>
        <a:ext cx="5171698" cy="978270"/>
      </dsp:txXfrm>
    </dsp:sp>
    <dsp:sp modelId="{8B471052-AFD0-4B62-A1DC-99886B8D9AA1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96E3C-5A7D-42E8-948E-5733173FD693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8C61D-370F-4F2F-A604-B450C9447CF4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Unifies all your tooling's, services,</a:t>
          </a:r>
        </a:p>
      </dsp:txBody>
      <dsp:txXfrm>
        <a:off x="1129902" y="2450269"/>
        <a:ext cx="5171698" cy="978270"/>
      </dsp:txXfrm>
    </dsp:sp>
    <dsp:sp modelId="{33C0DFE6-EC97-4E4B-9366-4091F304833F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3AB3F-6E92-4A8B-88DB-7E845CC62B65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C3BED-625A-455D-972A-5E63E9D33B6C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Ensure  standard, best practices across your organization</a:t>
          </a:r>
        </a:p>
      </dsp:txBody>
      <dsp:txXfrm>
        <a:off x="1129902" y="3673107"/>
        <a:ext cx="5171698" cy="978270"/>
      </dsp:txXfrm>
    </dsp:sp>
    <dsp:sp modelId="{0E539C4B-3D1F-4268-97FC-CC148420B670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FAD24-2296-4BC2-930B-C7FBE6378C87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3E487-E82E-4085-9950-67A5743D3A94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Reduce duplication of routine work. </a:t>
          </a:r>
        </a:p>
      </dsp:txBody>
      <dsp:txXfrm>
        <a:off x="1129902" y="4895945"/>
        <a:ext cx="5171698" cy="978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73D56-671C-4BEE-AEF4-E97C4AC4B827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A1540-779B-40A7-BA02-4E2548827C31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DEC1E-6CC0-489B-90B5-46891BCD51B4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 at Speed</a:t>
          </a:r>
        </a:p>
      </dsp:txBody>
      <dsp:txXfrm>
        <a:off x="1939533" y="717"/>
        <a:ext cx="4362067" cy="1679249"/>
      </dsp:txXfrm>
    </dsp:sp>
    <dsp:sp modelId="{099664BF-F1C1-4D9E-B3E1-C32D82143DCE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16436-ED7B-4D62-AB37-5636453D5AFD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5829E-0B33-454E-9E6E-0AC62DE4A79D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Manage at Scale</a:t>
          </a:r>
        </a:p>
      </dsp:txBody>
      <dsp:txXfrm>
        <a:off x="1939533" y="2099779"/>
        <a:ext cx="4362067" cy="1679249"/>
      </dsp:txXfrm>
    </dsp:sp>
    <dsp:sp modelId="{3A659269-3557-4B0B-A23B-1A3620675E06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27ED2-0B8E-47BA-A227-44F3B9F67BF0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C38C4-71CE-4A40-859D-2676A42248AA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Explore with Standard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EC9DA-0EC7-A141-96B5-B8FD63C14C5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4B04B-A1E9-264F-86E8-124ABD3F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Building your developer portal </a:t>
            </a:r>
          </a:p>
          <a:p>
            <a:pPr marL="171450" indent="-171450">
              <a:buFontTx/>
              <a:buChar char="-"/>
            </a:pPr>
            <a:r>
              <a:rPr lang="en-US" dirty="0"/>
              <a:t>Its not another </a:t>
            </a:r>
            <a:r>
              <a:rPr lang="en-US" dirty="0" err="1"/>
              <a:t>github</a:t>
            </a:r>
            <a:r>
              <a:rPr lang="en-US" dirty="0"/>
              <a:t> tool, or another </a:t>
            </a:r>
            <a:r>
              <a:rPr lang="en-US" dirty="0" err="1"/>
              <a:t>ci.cd</a:t>
            </a:r>
            <a:r>
              <a:rPr lang="en-US" dirty="0"/>
              <a:t> tool It’s a tool that help to control the chaos and ensure the standard.  Especially when an organization is growing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4B04B-A1E9-264F-86E8-124ABD3FF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2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0A6C-0EF3-3289-6CC5-D9175D33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F40D3-C8BA-ABB1-C6EA-23B608B0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890B-1ED3-5492-95CE-30B539BC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C8F-64DD-364B-8539-A4959A96921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FDA6E-1AE3-C04E-4D06-561C4A6E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F2F51-66F8-F119-C90E-FD58C33A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A9BF-9DC3-5545-A703-E4AA4099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488F-E9D0-7080-27C4-E06274BD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05FB9-B91F-1D0B-A646-AD48EFBFB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70D74-ED4C-EDE1-5526-0470492C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C8F-64DD-364B-8539-A4959A96921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D9AB9-EBAC-E711-38BE-97ACDAED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ED378-5176-A880-310A-85D8FE35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A9BF-9DC3-5545-A703-E4AA4099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6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B29E8-3E85-B63A-4B57-03875AD04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743DF-C646-1A0B-0D9D-5359C3837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7E8C-0980-4094-285E-0E21A7B8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C8F-64DD-364B-8539-A4959A96921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40AC6-30DB-A343-45A4-94213840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40A-0E3D-CBD9-0A63-5608D7EE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A9BF-9DC3-5545-A703-E4AA4099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6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3346-C372-9AF5-C380-3F88C30B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3FE6-7B0B-075D-61BA-48BF8991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79B2-82A1-3624-8066-576984A1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C8F-64DD-364B-8539-A4959A96921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AF4A-8FDB-4445-7601-CE3CDE1A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6EFC-CEB5-14AC-01B2-D5779C54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A9BF-9DC3-5545-A703-E4AA4099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9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AF2E-F894-65D5-2B9B-4CB77AEA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0600D-6EB8-B548-8D03-B0F1C1748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ABF6-4A0F-A2BB-65F1-2FED0312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C8F-64DD-364B-8539-A4959A96921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E582F-92B7-8642-F84B-75BE14ED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119A-47F2-0189-1E56-A6D8525B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A9BF-9DC3-5545-A703-E4AA4099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7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9CE4-7961-6FAA-48C2-13D0EF79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6EAF-E3E0-599E-045C-C2EC3CDD2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8DE0A-49FE-DA3E-BD4C-00FAE1FF3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99E80-313D-7839-2C23-8B5F4D1A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C8F-64DD-364B-8539-A4959A96921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AE226-A60E-9023-A964-1CDBF34E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4F14-7C6D-8C7F-49C7-63775F1E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A9BF-9DC3-5545-A703-E4AA4099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AFB1-A281-C5EE-6E12-7EF37D1C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6B9A6-1DFB-D68A-F8A0-4A974568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A9BE9-DCBA-F740-237B-485DBC96A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185E2-10AB-3C5C-E6DB-6A45303FE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B1D4C-6E19-C8C5-B4D2-6AF5534E2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7E033-1BFD-0D95-A758-1682BB7D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C8F-64DD-364B-8539-A4959A96921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9BD48-9EF6-39FB-3E90-274D9529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DD1E0-4939-D3A0-2DB3-50A3F597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A9BF-9DC3-5545-A703-E4AA4099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9B54-674F-0656-7A4E-1359A7D4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1F442-0E73-254B-03BA-7F54A162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C8F-64DD-364B-8539-A4959A96921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F4AE2-67C4-27B6-EFAF-E5834BEB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4555E-70AC-83DA-821F-03355744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A9BF-9DC3-5545-A703-E4AA4099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8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C3015-CAF6-2021-F527-57757B10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C8F-64DD-364B-8539-A4959A96921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57F3B-2BAE-6E41-1819-DBD07D83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CB1C5-DA43-8FD3-2435-ED2418D2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A9BF-9DC3-5545-A703-E4AA4099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3065-CA00-230D-D765-EB4CEB27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A24BF-88CF-169A-FA50-8CE277E1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00A8B-2146-D8A3-09C9-4D23A708A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FB119-4F7F-82C1-CA28-20968AC2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C8F-64DD-364B-8539-A4959A96921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40E6-4740-3795-35B3-FCED99B8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A1F3-EC34-88F9-EE8F-D116BADA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A9BF-9DC3-5545-A703-E4AA4099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8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3431-7C7D-6AC7-568E-294D5E1A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C6052-B82A-76DE-8AC3-A5FB1815D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F5FC5-1069-2009-94CA-6D2A893C2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9F3DC-DD8D-77F5-94FC-4B94D7DE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C8F-64DD-364B-8539-A4959A96921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DBC16-0B88-3CB4-EE4E-988947A4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97DE2-39F3-29EC-46AC-0F9AD681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A9BF-9DC3-5545-A703-E4AA4099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6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BB13B-A236-722C-AE08-19F27B2D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E323C-3F4C-B381-FE41-7058254CA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91CF9-BFEC-47A2-56C5-992B79E48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EEC8F-64DD-364B-8539-A4959A96921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68A5-D572-2E01-157D-6FF7F96A1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65CE3-CA22-E20D-DFD5-BC542024B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3A9BF-9DC3-5545-A703-E4AA4099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7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potify Backstage | Backstage for All">
            <a:extLst>
              <a:ext uri="{FF2B5EF4-FFF2-40B4-BE49-F238E27FC236}">
                <a16:creationId xmlns:a16="http://schemas.microsoft.com/office/drawing/2014/main" id="{7FCE37A5-774D-C177-78DD-CEDFBE938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D44EA-83C8-CB3A-991F-1DB67C14B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18" y="5093231"/>
            <a:ext cx="6931319" cy="752217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Developer Portal with Backstage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91DFB-7D4F-0711-1516-DFA09F9C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18" y="6214166"/>
            <a:ext cx="6931319" cy="349725"/>
          </a:xfrm>
        </p:spPr>
        <p:txBody>
          <a:bodyPr anchor="t">
            <a:normAutofit/>
          </a:bodyPr>
          <a:lstStyle/>
          <a:p>
            <a:pPr algn="l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Mansura Habiba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F2666C-7F28-B5D9-A142-7E388238769E}"/>
              </a:ext>
            </a:extLst>
          </p:cNvPr>
          <p:cNvSpPr txBox="1">
            <a:spLocks/>
          </p:cNvSpPr>
          <p:nvPr/>
        </p:nvSpPr>
        <p:spPr>
          <a:xfrm>
            <a:off x="599818" y="5811674"/>
            <a:ext cx="6931319" cy="349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Asset and Template Management</a:t>
            </a:r>
          </a:p>
        </p:txBody>
      </p:sp>
    </p:spTree>
    <p:extLst>
      <p:ext uri="{BB962C8B-B14F-4D97-AF65-F5344CB8AC3E}">
        <p14:creationId xmlns:p14="http://schemas.microsoft.com/office/powerpoint/2010/main" val="8566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C5C89-83ED-0B2D-82A1-2C1E3E8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083" y="87926"/>
            <a:ext cx="8485915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to configure different components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93B74-F0D4-089A-FA08-0B2713EF7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679" y="2358903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Catalog </a:t>
            </a:r>
          </a:p>
          <a:p>
            <a:r>
              <a:rPr lang="en-US" dirty="0">
                <a:solidFill>
                  <a:schemeClr val="bg1"/>
                </a:solidFill>
              </a:rPr>
              <a:t>User and Groups</a:t>
            </a:r>
          </a:p>
          <a:p>
            <a:r>
              <a:rPr lang="en-US" dirty="0">
                <a:solidFill>
                  <a:schemeClr val="bg1"/>
                </a:solidFill>
              </a:rPr>
              <a:t>Templates</a:t>
            </a:r>
          </a:p>
          <a:p>
            <a:r>
              <a:rPr lang="en-US" dirty="0">
                <a:solidFill>
                  <a:schemeClr val="bg1"/>
                </a:solidFill>
              </a:rPr>
              <a:t>API </a:t>
            </a:r>
          </a:p>
          <a:p>
            <a:r>
              <a:rPr lang="en-US" dirty="0">
                <a:solidFill>
                  <a:schemeClr val="bg1"/>
                </a:solidFill>
              </a:rPr>
              <a:t>Resources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626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Fabric Report Library">
            <a:extLst>
              <a:ext uri="{FF2B5EF4-FFF2-40B4-BE49-F238E27FC236}">
                <a16:creationId xmlns:a16="http://schemas.microsoft.com/office/drawing/2014/main" id="{D818A91E-E17E-27F6-D331-7EC76D53B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383" y="3104705"/>
            <a:ext cx="3217333" cy="32173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174A-4147-42C8-8CB9-8BC9021C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 How to integrate template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CEDE-624E-4CE6-5E05-7BFEC590A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685805"/>
            <a:ext cx="4974771" cy="55340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Create PAT on Github</a:t>
            </a:r>
          </a:p>
          <a:p>
            <a:r>
              <a:rPr lang="en-US">
                <a:solidFill>
                  <a:schemeClr val="bg1"/>
                </a:solidFill>
              </a:rPr>
              <a:t>Configure PAT in application-config.yaml</a:t>
            </a:r>
          </a:p>
          <a:p>
            <a:r>
              <a:rPr lang="en-US">
                <a:solidFill>
                  <a:schemeClr val="bg1"/>
                </a:solidFill>
              </a:rPr>
              <a:t>Create application from template and publish that in GitHub</a:t>
            </a:r>
          </a:p>
        </p:txBody>
      </p:sp>
    </p:spTree>
    <p:extLst>
      <p:ext uri="{BB962C8B-B14F-4D97-AF65-F5344CB8AC3E}">
        <p14:creationId xmlns:p14="http://schemas.microsoft.com/office/powerpoint/2010/main" val="424915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B4B59A-EB02-D1C6-754A-AC417E0C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How to configure documentation 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0700-2B66-8D50-58E7-1527D037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Run Docker on the machine </a:t>
            </a:r>
          </a:p>
          <a:p>
            <a:r>
              <a:rPr lang="en-US">
                <a:solidFill>
                  <a:schemeClr val="bg1"/>
                </a:solidFill>
              </a:rPr>
              <a:t>Docker pull spotify/techdochs image</a:t>
            </a:r>
          </a:p>
          <a:p>
            <a:r>
              <a:rPr lang="en-US">
                <a:solidFill>
                  <a:schemeClr val="bg1"/>
                </a:solidFill>
              </a:rPr>
              <a:t>Click on the document navigation menu</a:t>
            </a:r>
          </a:p>
          <a:p>
            <a:r>
              <a:rPr lang="en-US">
                <a:solidFill>
                  <a:schemeClr val="bg1"/>
                </a:solidFill>
              </a:rPr>
              <a:t>Create index.md and place that in the same folder of mkdocs.yaml file</a:t>
            </a:r>
          </a:p>
        </p:txBody>
      </p:sp>
    </p:spTree>
    <p:extLst>
      <p:ext uri="{BB962C8B-B14F-4D97-AF65-F5344CB8AC3E}">
        <p14:creationId xmlns:p14="http://schemas.microsoft.com/office/powerpoint/2010/main" val="287756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9B25F6-D845-46F3-BA69-3D48CEF7E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AC0226-4651-4BF7-AA72-6DB611F80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8CCAA36-1E98-45B0-AAF9-D8807BA8E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83F456C-8972-439A-90A4-D7C52FA3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390AF2C-728C-4687-B7A2-3F9C788EC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1C510C0-DED1-4708-AA14-355E5AFF1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8C4F41-C97D-4755-8F7C-8C0A8E182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EEE27-F744-4D57-C8B9-A53FBE05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003" y="1018596"/>
            <a:ext cx="418410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232F408-BBCD-48EE-ABF6-95201EF7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02D5D2F-11CF-47F1-B542-8ED3199DC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109165-7872-4D8A-A545-F48B3AF1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438E66D-E34C-48D4-9F9D-021EBD568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5" name="Graphic 185">
            <a:extLst>
              <a:ext uri="{FF2B5EF4-FFF2-40B4-BE49-F238E27FC236}">
                <a16:creationId xmlns:a16="http://schemas.microsoft.com/office/drawing/2014/main" id="{1BC9510C-172B-4086-A60F-7AF0FBF22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688A7FC-74D4-4003-9F5C-8C0A3F661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443884A-0473-4494-95AC-A74292738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A5C72FE-7FB1-4DA7-8CF8-45CA6AFB5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8A05A27-4E41-41AB-BB9E-977863EF7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412BF9D-EAB2-42D7-B657-42D5D101B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984A943B-D6D8-9AF8-BB75-A4955A3F3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2615" y="2580962"/>
            <a:ext cx="3217333" cy="3217333"/>
          </a:xfrm>
          <a:prstGeom prst="rect">
            <a:avLst/>
          </a:prstGeom>
        </p:spPr>
      </p:pic>
      <p:sp>
        <p:nvSpPr>
          <p:cNvPr id="52" name="Graphic 212">
            <a:extLst>
              <a:ext uri="{FF2B5EF4-FFF2-40B4-BE49-F238E27FC236}">
                <a16:creationId xmlns:a16="http://schemas.microsoft.com/office/drawing/2014/main" id="{FEFCF180-A212-449F-8D07-5EC94B281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" name="Graphic 212">
            <a:extLst>
              <a:ext uri="{FF2B5EF4-FFF2-40B4-BE49-F238E27FC236}">
                <a16:creationId xmlns:a16="http://schemas.microsoft.com/office/drawing/2014/main" id="{1400E1BC-11DC-49A0-856F-992F20EB4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2C24A-8063-7D30-C66D-3B50D17A27DB}"/>
              </a:ext>
            </a:extLst>
          </p:cNvPr>
          <p:cNvSpPr txBox="1"/>
          <p:nvPr/>
        </p:nvSpPr>
        <p:spPr>
          <a:xfrm>
            <a:off x="2517156" y="5984883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mansura-habiba</a:t>
            </a:r>
            <a:r>
              <a:rPr lang="en-US" dirty="0">
                <a:solidFill>
                  <a:schemeClr val="bg1"/>
                </a:solidFill>
              </a:rPr>
              <a:t>/backstage-dev-portal</a:t>
            </a:r>
          </a:p>
        </p:txBody>
      </p:sp>
    </p:spTree>
    <p:extLst>
      <p:ext uri="{BB962C8B-B14F-4D97-AF65-F5344CB8AC3E}">
        <p14:creationId xmlns:p14="http://schemas.microsoft.com/office/powerpoint/2010/main" val="80846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C883C-718F-58C8-DC06-F2045ADF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308" y="570435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Hybrid Cloud Infrastructure and Operations Explained</a:t>
            </a:r>
            <a:b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29DB9-E4B6-B641-CBD3-43B5C209B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01382" y="2177445"/>
            <a:ext cx="4834021" cy="40444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by Mansura Habiba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Released August 2022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Publisher(s): </a:t>
            </a:r>
            <a:r>
              <a:rPr lang="en-US" dirty="0" err="1">
                <a:solidFill>
                  <a:schemeClr val="bg1"/>
                </a:solidFill>
              </a:rPr>
              <a:t>Packt</a:t>
            </a:r>
            <a:r>
              <a:rPr lang="en-US" dirty="0">
                <a:solidFill>
                  <a:schemeClr val="bg1"/>
                </a:solidFill>
              </a:rPr>
              <a:t> Publishing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ISBN: 9781803248318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E05BB-E8DC-DADC-AFCF-CD2A51AC6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4783" y="1200223"/>
            <a:ext cx="3303505" cy="4072815"/>
          </a:xfrm>
          <a:prstGeom prst="rect">
            <a:avLst/>
          </a:prstGeom>
        </p:spPr>
      </p:pic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1206DE-D11E-B67A-15D5-DD1777FB2E42}"/>
              </a:ext>
            </a:extLst>
          </p:cNvPr>
          <p:cNvSpPr txBox="1"/>
          <p:nvPr/>
        </p:nvSpPr>
        <p:spPr>
          <a:xfrm>
            <a:off x="453044" y="6244849"/>
            <a:ext cx="961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(https://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mansura-habiba</a:t>
            </a:r>
            <a:r>
              <a:rPr lang="en-US" dirty="0">
                <a:solidFill>
                  <a:schemeClr val="bg1"/>
                </a:solidFill>
              </a:rPr>
              <a:t>/Hybrid-Cloud-Infrastructure-and-Operations-Explained)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09488-D001-9D1E-FA8C-A261CBBB5F37}"/>
              </a:ext>
            </a:extLst>
          </p:cNvPr>
          <p:cNvSpPr txBox="1"/>
          <p:nvPr/>
        </p:nvSpPr>
        <p:spPr>
          <a:xfrm>
            <a:off x="565829" y="5445222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https://www.packtpub.com/product/hybrid-cloud-infrastructure-and-operations-explained/9781803248318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0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85795" y="1690979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6E5F32-B5B2-45E3-9C18-BBC9005C4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45E68B-E61B-4EAE-9672-3A52AEC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6263" y="1119679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A91A0-70EE-0C0F-6E4B-3DEE9D52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788" y="1397000"/>
            <a:ext cx="4502041" cy="30083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Graphic 212">
            <a:extLst>
              <a:ext uri="{FF2B5EF4-FFF2-40B4-BE49-F238E27FC236}">
                <a16:creationId xmlns:a16="http://schemas.microsoft.com/office/drawing/2014/main" id="{120AB9A0-C0C4-43DA-9A34-FA3A4079D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B78D2B9-C9C4-4A37-A12C-A09FC115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4">
            <a:extLst>
              <a:ext uri="{FF2B5EF4-FFF2-40B4-BE49-F238E27FC236}">
                <a16:creationId xmlns:a16="http://schemas.microsoft.com/office/drawing/2014/main" id="{DFC7EBB5-848C-4B1C-BE84-4CF07E90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59707" y="3876466"/>
            <a:ext cx="1056155" cy="105615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8315F3-A078-427A-92BE-34EC9E574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3DFAF5C-63B0-43FB-80BE-CC45D99F5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AD937F2-A44A-479C-A7EB-4EE7686A9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7834CC3-9461-418F-A593-FC09CD79B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D68AA1C-0667-46EE-A8BE-CAAA3EAF9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0F403B5-430A-450F-97C1-73160966C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B38EBB0-5161-46F3-83D7-D9F478B1A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47EDFA5-AD01-40BE-91A2-A0C178622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6E0C47E-FE2F-4A8C-942E-1026D02D3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A309DA7-4C25-40F5-AC21-DA06D9C9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290F5FA-D4BF-4264-A8E9-365566EC7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47FD6B5-9B47-4500-9D65-7BD217301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CA06612-80DE-4467-A50C-0CB390D6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887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5A13-C13E-2234-6E68-E03459BF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Infrastructure Management / Cloud Ops/ DevOps</a:t>
            </a:r>
          </a:p>
        </p:txBody>
      </p:sp>
      <p:pic>
        <p:nvPicPr>
          <p:cNvPr id="103" name="Content Placeholder 102" descr="A picture containing text&#10;&#10;Description automatically generated">
            <a:extLst>
              <a:ext uri="{FF2B5EF4-FFF2-40B4-BE49-F238E27FC236}">
                <a16:creationId xmlns:a16="http://schemas.microsoft.com/office/drawing/2014/main" id="{ACD631AA-6411-2B52-65F3-80BC9DEAA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57" y="2223591"/>
            <a:ext cx="9937800" cy="4024812"/>
          </a:xfrm>
          <a:prstGeom prst="rect">
            <a:avLst/>
          </a:prstGeom>
        </p:spPr>
      </p:pic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8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B9908944-119F-44FC-271F-E39B8A03AA3A}"/>
              </a:ext>
            </a:extLst>
          </p:cNvPr>
          <p:cNvSpPr txBox="1"/>
          <p:nvPr/>
        </p:nvSpPr>
        <p:spPr>
          <a:xfrm>
            <a:off x="1100380" y="309966"/>
            <a:ext cx="77646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/>
              <a:t>A New Way of Working !</a:t>
            </a:r>
            <a:endParaRPr lang="en-US" sz="38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9B82E1-1FFE-35F6-4145-D512C29C7741}"/>
              </a:ext>
            </a:extLst>
          </p:cNvPr>
          <p:cNvGrpSpPr/>
          <p:nvPr/>
        </p:nvGrpSpPr>
        <p:grpSpPr>
          <a:xfrm>
            <a:off x="880819" y="1100380"/>
            <a:ext cx="10122977" cy="5051200"/>
            <a:chOff x="880820" y="1257080"/>
            <a:chExt cx="9717438" cy="4894500"/>
          </a:xfrm>
        </p:grpSpPr>
        <p:pic>
          <p:nvPicPr>
            <p:cNvPr id="58" name="Graphic 57" descr="Users with solid fill">
              <a:extLst>
                <a:ext uri="{FF2B5EF4-FFF2-40B4-BE49-F238E27FC236}">
                  <a16:creationId xmlns:a16="http://schemas.microsoft.com/office/drawing/2014/main" id="{68ADC274-2B99-EE76-5D8D-101EB20A6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0820" y="2971800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Robot Hand outline">
              <a:extLst>
                <a:ext uri="{FF2B5EF4-FFF2-40B4-BE49-F238E27FC236}">
                  <a16:creationId xmlns:a16="http://schemas.microsoft.com/office/drawing/2014/main" id="{697F7F7C-D653-D0D0-E6FE-A8EC8B7DB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30092" y="1257080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Robot outline">
              <a:extLst>
                <a:ext uri="{FF2B5EF4-FFF2-40B4-BE49-F238E27FC236}">
                  <a16:creationId xmlns:a16="http://schemas.microsoft.com/office/drawing/2014/main" id="{A5294DF6-9E18-495E-268A-7B5A464E7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80092" y="1407080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Compost outline">
              <a:extLst>
                <a:ext uri="{FF2B5EF4-FFF2-40B4-BE49-F238E27FC236}">
                  <a16:creationId xmlns:a16="http://schemas.microsoft.com/office/drawing/2014/main" id="{1846714A-DF85-84C3-DB02-24EC2D58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39043" y="2910502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Compost with solid fill">
              <a:extLst>
                <a:ext uri="{FF2B5EF4-FFF2-40B4-BE49-F238E27FC236}">
                  <a16:creationId xmlns:a16="http://schemas.microsoft.com/office/drawing/2014/main" id="{B04D2E8B-BD2A-37D7-E4E8-33F7B050E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89043" y="3060502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Books outline">
              <a:extLst>
                <a:ext uri="{FF2B5EF4-FFF2-40B4-BE49-F238E27FC236}">
                  <a16:creationId xmlns:a16="http://schemas.microsoft.com/office/drawing/2014/main" id="{87B303F9-0A4F-6BE7-21FB-0EFB25071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95783" y="4596356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torytelling outline">
              <a:extLst>
                <a:ext uri="{FF2B5EF4-FFF2-40B4-BE49-F238E27FC236}">
                  <a16:creationId xmlns:a16="http://schemas.microsoft.com/office/drawing/2014/main" id="{7EC84F3B-5C4F-748E-1681-560BB327B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745783" y="4746356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Web design outline">
              <a:extLst>
                <a:ext uri="{FF2B5EF4-FFF2-40B4-BE49-F238E27FC236}">
                  <a16:creationId xmlns:a16="http://schemas.microsoft.com/office/drawing/2014/main" id="{F222AE7F-09A2-C5D6-98A7-FA32C61FB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39371" y="2971800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Barcode outline">
              <a:extLst>
                <a:ext uri="{FF2B5EF4-FFF2-40B4-BE49-F238E27FC236}">
                  <a16:creationId xmlns:a16="http://schemas.microsoft.com/office/drawing/2014/main" id="{96C41900-4E03-A893-8602-7B8425ED3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415756" y="2971800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Cloud outline">
              <a:extLst>
                <a:ext uri="{FF2B5EF4-FFF2-40B4-BE49-F238E27FC236}">
                  <a16:creationId xmlns:a16="http://schemas.microsoft.com/office/drawing/2014/main" id="{9A1F8179-6390-A345-26FA-4A7A89D21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683858" y="2971800"/>
              <a:ext cx="914400" cy="914400"/>
            </a:xfrm>
            <a:prstGeom prst="rect">
              <a:avLst/>
            </a:prstGeom>
          </p:spPr>
        </p:pic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6206603-470D-C882-A78F-410C31996FDD}"/>
                </a:ext>
              </a:extLst>
            </p:cNvPr>
            <p:cNvCxnSpPr>
              <a:stCxn id="68" idx="3"/>
              <a:endCxn id="69" idx="1"/>
            </p:cNvCxnSpPr>
            <p:nvPr/>
          </p:nvCxnSpPr>
          <p:spPr>
            <a:xfrm>
              <a:off x="8330156" y="3429000"/>
              <a:ext cx="13537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FA003C-77BA-20E2-7973-0DBE87EB3D01}"/>
                </a:ext>
              </a:extLst>
            </p:cNvPr>
            <p:cNvCxnSpPr>
              <a:cxnSpLocks/>
              <a:stCxn id="67" idx="3"/>
              <a:endCxn id="68" idx="1"/>
            </p:cNvCxnSpPr>
            <p:nvPr/>
          </p:nvCxnSpPr>
          <p:spPr>
            <a:xfrm>
              <a:off x="6653771" y="3429000"/>
              <a:ext cx="761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96E8B33-BAAC-CAEA-2EB1-04ABC235ABC4}"/>
                </a:ext>
              </a:extLst>
            </p:cNvPr>
            <p:cNvCxnSpPr>
              <a:cxnSpLocks/>
              <a:stCxn id="60" idx="3"/>
              <a:endCxn id="67" idx="1"/>
            </p:cNvCxnSpPr>
            <p:nvPr/>
          </p:nvCxnSpPr>
          <p:spPr>
            <a:xfrm>
              <a:off x="3794492" y="1864280"/>
              <a:ext cx="1944879" cy="1564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D51F33F-41BB-8DF2-6319-4080B502D2BD}"/>
                </a:ext>
              </a:extLst>
            </p:cNvPr>
            <p:cNvCxnSpPr>
              <a:cxnSpLocks/>
              <a:stCxn id="64" idx="3"/>
              <a:endCxn id="67" idx="1"/>
            </p:cNvCxnSpPr>
            <p:nvPr/>
          </p:nvCxnSpPr>
          <p:spPr>
            <a:xfrm flipV="1">
              <a:off x="3703443" y="3429000"/>
              <a:ext cx="2035928" cy="88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5C99AB4-04CD-F7C1-8380-FAD15C5E4A35}"/>
                </a:ext>
              </a:extLst>
            </p:cNvPr>
            <p:cNvCxnSpPr>
              <a:cxnSpLocks/>
              <a:stCxn id="66" idx="3"/>
              <a:endCxn id="67" idx="1"/>
            </p:cNvCxnSpPr>
            <p:nvPr/>
          </p:nvCxnSpPr>
          <p:spPr>
            <a:xfrm flipV="1">
              <a:off x="3660183" y="3429000"/>
              <a:ext cx="2079188" cy="1774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F47C8D0-CC45-C086-D541-AF73BD66C845}"/>
                </a:ext>
              </a:extLst>
            </p:cNvPr>
            <p:cNvSpPr txBox="1"/>
            <p:nvPr/>
          </p:nvSpPr>
          <p:spPr>
            <a:xfrm>
              <a:off x="2412895" y="2436591"/>
              <a:ext cx="13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FF20E31-5B11-8386-F09D-23BA0D6BFA6B}"/>
                </a:ext>
              </a:extLst>
            </p:cNvPr>
            <p:cNvSpPr txBox="1"/>
            <p:nvPr/>
          </p:nvSpPr>
          <p:spPr>
            <a:xfrm>
              <a:off x="2592076" y="3886200"/>
              <a:ext cx="1134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30E95F-1878-0FE6-3E45-AB0E01EC1EB5}"/>
                </a:ext>
              </a:extLst>
            </p:cNvPr>
            <p:cNvSpPr txBox="1"/>
            <p:nvPr/>
          </p:nvSpPr>
          <p:spPr>
            <a:xfrm>
              <a:off x="2408564" y="5782248"/>
              <a:ext cx="1644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Documentation</a:t>
              </a:r>
            </a:p>
          </p:txBody>
        </p:sp>
        <p:sp>
          <p:nvSpPr>
            <p:cNvPr id="78" name="Double Bracket 77">
              <a:extLst>
                <a:ext uri="{FF2B5EF4-FFF2-40B4-BE49-F238E27FC236}">
                  <a16:creationId xmlns:a16="http://schemas.microsoft.com/office/drawing/2014/main" id="{BEDCCE7C-E322-50CE-ED55-802186A16317}"/>
                </a:ext>
              </a:extLst>
            </p:cNvPr>
            <p:cNvSpPr/>
            <p:nvPr/>
          </p:nvSpPr>
          <p:spPr>
            <a:xfrm>
              <a:off x="5418979" y="2531657"/>
              <a:ext cx="1601418" cy="172387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22B1671-6577-10EE-C23B-AB098FDCF2C0}"/>
                </a:ext>
              </a:extLst>
            </p:cNvPr>
            <p:cNvSpPr txBox="1"/>
            <p:nvPr/>
          </p:nvSpPr>
          <p:spPr>
            <a:xfrm>
              <a:off x="4913336" y="4475898"/>
              <a:ext cx="2612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Authenticated Web Portal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65A3112-4453-5F2F-6DA8-9ABF528BDAE0}"/>
                </a:ext>
              </a:extLst>
            </p:cNvPr>
            <p:cNvSpPr txBox="1"/>
            <p:nvPr/>
          </p:nvSpPr>
          <p:spPr>
            <a:xfrm>
              <a:off x="7343612" y="2553726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Pipeline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344AD68-44A4-7F82-C461-D75532E846AF}"/>
                </a:ext>
              </a:extLst>
            </p:cNvPr>
            <p:cNvSpPr txBox="1"/>
            <p:nvPr/>
          </p:nvSpPr>
          <p:spPr>
            <a:xfrm>
              <a:off x="9700060" y="3790236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75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B8868-F272-485E-BD46-C01F0E04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Developer Portal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D6ECCF-93F7-54D2-C1AE-4CA259B4C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08471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264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4491CDB6-15DB-8251-D048-4425C17D4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452865"/>
            <a:ext cx="3518123" cy="2242802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2D14863-9E59-72AE-401B-FC1D5ED8A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469" y="2318872"/>
            <a:ext cx="3581061" cy="2220257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972243-EC9E-C3A3-8094-FCF9BDC9B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6" y="4085591"/>
            <a:ext cx="3995514" cy="2547138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90CEF44-8872-0474-2597-1C9A3F70A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263" y="4119715"/>
            <a:ext cx="4008524" cy="2555433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FF364E79-D6D1-469D-DA46-F54E11BB3C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4A3BD1-8F5D-58F5-8E08-28137AE91E6A}"/>
              </a:ext>
            </a:extLst>
          </p:cNvPr>
          <p:cNvSpPr/>
          <p:nvPr/>
        </p:nvSpPr>
        <p:spPr>
          <a:xfrm>
            <a:off x="4305469" y="2061275"/>
            <a:ext cx="622992" cy="604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A99A39-9D91-14D4-92FB-A7C3B3F777DC}"/>
              </a:ext>
            </a:extLst>
          </p:cNvPr>
          <p:cNvSpPr/>
          <p:nvPr/>
        </p:nvSpPr>
        <p:spPr>
          <a:xfrm>
            <a:off x="7815561" y="54417"/>
            <a:ext cx="622992" cy="604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2" name="Picture 11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FEE6451-D3BF-1A6B-D482-2DF73D8C8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9997" y="216976"/>
            <a:ext cx="3645135" cy="247869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0A1ED40-A902-74AB-EB97-89961A03900F}"/>
              </a:ext>
            </a:extLst>
          </p:cNvPr>
          <p:cNvSpPr/>
          <p:nvPr/>
        </p:nvSpPr>
        <p:spPr>
          <a:xfrm>
            <a:off x="8508661" y="3520017"/>
            <a:ext cx="622992" cy="604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41C7B-EB5F-711E-CB95-FAEC01BF8F52}"/>
              </a:ext>
            </a:extLst>
          </p:cNvPr>
          <p:cNvSpPr/>
          <p:nvPr/>
        </p:nvSpPr>
        <p:spPr>
          <a:xfrm>
            <a:off x="32252" y="3535879"/>
            <a:ext cx="622992" cy="604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C2DE02-D9DD-366A-3301-F69D9485DEBD}"/>
              </a:ext>
            </a:extLst>
          </p:cNvPr>
          <p:cNvSpPr/>
          <p:nvPr/>
        </p:nvSpPr>
        <p:spPr>
          <a:xfrm>
            <a:off x="28518" y="62415"/>
            <a:ext cx="622992" cy="604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1526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DA486-49CF-D49E-B014-02FA6B9AB15C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How does it look?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603DF9-D7C3-6D0F-6679-E4795B64E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8899" y="1675227"/>
            <a:ext cx="717420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98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78115-995C-0B63-EABF-9ECDD92E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 Backstage</a:t>
            </a:r>
          </a:p>
        </p:txBody>
      </p:sp>
      <p:grpSp>
        <p:nvGrpSpPr>
          <p:cNvPr id="39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6B787E5-3C5F-AF13-975E-974177161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24868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09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6BFF7-C06F-7AE0-B286-34297435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Todays Activity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80DB-F433-65D6-41C2-51388271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 setup a backstage application</a:t>
            </a:r>
          </a:p>
          <a:p>
            <a:r>
              <a:rPr lang="en-US" dirty="0">
                <a:solidFill>
                  <a:schemeClr val="bg1"/>
                </a:solidFill>
              </a:rPr>
              <a:t>How to configure different components</a:t>
            </a:r>
          </a:p>
          <a:p>
            <a:r>
              <a:rPr lang="en-US" dirty="0">
                <a:solidFill>
                  <a:schemeClr val="bg1"/>
                </a:solidFill>
              </a:rPr>
              <a:t> How to integrate template</a:t>
            </a:r>
          </a:p>
          <a:p>
            <a:r>
              <a:rPr lang="en-US" dirty="0">
                <a:solidFill>
                  <a:schemeClr val="bg1"/>
                </a:solidFill>
              </a:rPr>
              <a:t>How to configure documentation 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02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C0907-D942-0D18-1835-583E67C7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How to setup a backstage application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FD53877-2040-4951-68F7-84466D4E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Nodejs 16 || 18</a:t>
            </a:r>
          </a:p>
          <a:p>
            <a:r>
              <a:rPr lang="en-US">
                <a:solidFill>
                  <a:schemeClr val="bg1"/>
                </a:solidFill>
              </a:rPr>
              <a:t>Npm Latest</a:t>
            </a:r>
          </a:p>
          <a:p>
            <a:r>
              <a:rPr lang="en-US">
                <a:solidFill>
                  <a:schemeClr val="bg1"/>
                </a:solidFill>
              </a:rPr>
              <a:t>Any IDE – Sublime / Webstrom</a:t>
            </a:r>
          </a:p>
        </p:txBody>
      </p:sp>
    </p:spTree>
    <p:extLst>
      <p:ext uri="{BB962C8B-B14F-4D97-AF65-F5344CB8AC3E}">
        <p14:creationId xmlns:p14="http://schemas.microsoft.com/office/powerpoint/2010/main" val="425672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307</Words>
  <Application>Microsoft Macintosh PowerPoint</Application>
  <PresentationFormat>Widescreen</PresentationFormat>
  <Paragraphs>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Developer Portal with Backstage</vt:lpstr>
      <vt:lpstr>Infrastructure Management / Cloud Ops/ DevOps</vt:lpstr>
      <vt:lpstr>PowerPoint Presentation</vt:lpstr>
      <vt:lpstr>A Developer Portal</vt:lpstr>
      <vt:lpstr>PowerPoint Presentation</vt:lpstr>
      <vt:lpstr>PowerPoint Presentation</vt:lpstr>
      <vt:lpstr>Why Backstage</vt:lpstr>
      <vt:lpstr>Todays Activity</vt:lpstr>
      <vt:lpstr>How to setup a backstage application </vt:lpstr>
      <vt:lpstr>How to configure different components </vt:lpstr>
      <vt:lpstr> How to integrate template </vt:lpstr>
      <vt:lpstr>How to configure documentation  </vt:lpstr>
      <vt:lpstr>Demo</vt:lpstr>
      <vt:lpstr>Hybrid Cloud Infrastructure and Operations Explained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Portal with Backstage</dc:title>
  <dc:creator>Mansura Habiba</dc:creator>
  <cp:lastModifiedBy>Mansura Habiba</cp:lastModifiedBy>
  <cp:revision>51</cp:revision>
  <dcterms:created xsi:type="dcterms:W3CDTF">2023-03-18T21:03:46Z</dcterms:created>
  <dcterms:modified xsi:type="dcterms:W3CDTF">2023-03-21T22:09:38Z</dcterms:modified>
</cp:coreProperties>
</file>