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94589"/>
  </p:normalViewPr>
  <p:slideViewPr>
    <p:cSldViewPr snapToGrid="0" snapToObjects="1">
      <p:cViewPr>
        <p:scale>
          <a:sx n="66" d="100"/>
          <a:sy n="66" d="100"/>
        </p:scale>
        <p:origin x="178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0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5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6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C40B-62D3-CC48-97CA-2287435D368D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0E89-40C9-504D-B34F-D8B03DAE0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45.jpg"/><Relationship Id="rId20" Type="http://schemas.openxmlformats.org/officeDocument/2006/relationships/image" Target="../media/image19.jpg"/><Relationship Id="rId21" Type="http://schemas.openxmlformats.org/officeDocument/2006/relationships/image" Target="../media/image20.jpg"/><Relationship Id="rId22" Type="http://schemas.openxmlformats.org/officeDocument/2006/relationships/image" Target="../media/image21.jpg"/><Relationship Id="rId23" Type="http://schemas.openxmlformats.org/officeDocument/2006/relationships/image" Target="../media/image22.jpg"/><Relationship Id="rId24" Type="http://schemas.openxmlformats.org/officeDocument/2006/relationships/image" Target="../media/image23.jpg"/><Relationship Id="rId25" Type="http://schemas.openxmlformats.org/officeDocument/2006/relationships/image" Target="../media/image24.jpg"/><Relationship Id="rId26" Type="http://schemas.openxmlformats.org/officeDocument/2006/relationships/image" Target="../media/image25.jpg"/><Relationship Id="rId27" Type="http://schemas.openxmlformats.org/officeDocument/2006/relationships/image" Target="../media/image26.jpg"/><Relationship Id="rId28" Type="http://schemas.openxmlformats.org/officeDocument/2006/relationships/image" Target="../media/image27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30" Type="http://schemas.openxmlformats.org/officeDocument/2006/relationships/image" Target="../media/image29.jpg"/><Relationship Id="rId31" Type="http://schemas.openxmlformats.org/officeDocument/2006/relationships/image" Target="../media/image30.jpg"/><Relationship Id="rId32" Type="http://schemas.openxmlformats.org/officeDocument/2006/relationships/image" Target="../media/image31.jpg"/><Relationship Id="rId9" Type="http://schemas.openxmlformats.org/officeDocument/2006/relationships/image" Target="../media/image8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33" Type="http://schemas.openxmlformats.org/officeDocument/2006/relationships/image" Target="../media/image32.jpg"/><Relationship Id="rId34" Type="http://schemas.openxmlformats.org/officeDocument/2006/relationships/image" Target="../media/image33.jpg"/><Relationship Id="rId35" Type="http://schemas.openxmlformats.org/officeDocument/2006/relationships/image" Target="../media/image34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jpg"/><Relationship Id="rId16" Type="http://schemas.openxmlformats.org/officeDocument/2006/relationships/image" Target="../media/image15.jpg"/><Relationship Id="rId17" Type="http://schemas.openxmlformats.org/officeDocument/2006/relationships/image" Target="../media/image16.jpg"/><Relationship Id="rId18" Type="http://schemas.openxmlformats.org/officeDocument/2006/relationships/image" Target="../media/image17.jpg"/><Relationship Id="rId19" Type="http://schemas.openxmlformats.org/officeDocument/2006/relationships/image" Target="../media/image18.jpg"/><Relationship Id="rId37" Type="http://schemas.openxmlformats.org/officeDocument/2006/relationships/image" Target="../media/image36.jpg"/><Relationship Id="rId38" Type="http://schemas.openxmlformats.org/officeDocument/2006/relationships/image" Target="../media/image37.jpg"/><Relationship Id="rId39" Type="http://schemas.openxmlformats.org/officeDocument/2006/relationships/image" Target="../media/image38.jpg"/><Relationship Id="rId40" Type="http://schemas.openxmlformats.org/officeDocument/2006/relationships/image" Target="../media/image39.jpg"/><Relationship Id="rId41" Type="http://schemas.openxmlformats.org/officeDocument/2006/relationships/image" Target="../media/image40.jpg"/><Relationship Id="rId42" Type="http://schemas.openxmlformats.org/officeDocument/2006/relationships/image" Target="../media/image41.jpg"/><Relationship Id="rId43" Type="http://schemas.openxmlformats.org/officeDocument/2006/relationships/image" Target="../media/image42.jpg"/><Relationship Id="rId44" Type="http://schemas.openxmlformats.org/officeDocument/2006/relationships/image" Target="../media/image43.jpg"/><Relationship Id="rId45" Type="http://schemas.openxmlformats.org/officeDocument/2006/relationships/image" Target="../media/image4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-1150913" y="-760403"/>
            <a:ext cx="14697220" cy="8225466"/>
            <a:chOff x="-1014726" y="-565850"/>
            <a:chExt cx="14697220" cy="82254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7546" y="-565850"/>
              <a:ext cx="1625600" cy="1625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54" y="-565850"/>
              <a:ext cx="1625600" cy="1625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654" y="-565850"/>
              <a:ext cx="1625600" cy="16256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7546" y="1081606"/>
              <a:ext cx="1625600" cy="1625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54" y="1103462"/>
              <a:ext cx="1625600" cy="16256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004" y="1103462"/>
              <a:ext cx="1625600" cy="16256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7546" y="2735855"/>
              <a:ext cx="1625600" cy="16256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92" y="2750918"/>
              <a:ext cx="1625600" cy="16256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056" y="2772774"/>
              <a:ext cx="1625600" cy="16256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4726" y="4408416"/>
              <a:ext cx="1625600" cy="16256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04" y="4408416"/>
              <a:ext cx="1625600" cy="16256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534" y="4412773"/>
              <a:ext cx="1625600" cy="16256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4726" y="6034016"/>
              <a:ext cx="1625600" cy="16256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56" y="6034016"/>
              <a:ext cx="1625600" cy="16256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638" y="6034016"/>
              <a:ext cx="1625600" cy="16256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134" y="-543994"/>
              <a:ext cx="1625600" cy="16256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614" y="-543994"/>
              <a:ext cx="1625600" cy="1625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094" y="-543994"/>
              <a:ext cx="1625600" cy="16256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014" y="1103462"/>
              <a:ext cx="1625600" cy="16256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494" y="1081606"/>
              <a:ext cx="1625600" cy="16256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094" y="1059750"/>
              <a:ext cx="1625600" cy="16256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275" y="2750918"/>
              <a:ext cx="1625600" cy="16256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494" y="2772774"/>
              <a:ext cx="1625600" cy="16256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316" y="2707206"/>
              <a:ext cx="1625600" cy="16256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254" y="4430579"/>
              <a:ext cx="1625600" cy="16256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554" y="4367643"/>
              <a:ext cx="1625600" cy="16256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214" y="4367643"/>
              <a:ext cx="1625600" cy="16256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148" y="5993243"/>
              <a:ext cx="1625600" cy="16256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974" y="5993243"/>
              <a:ext cx="1625600" cy="16256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214" y="5993243"/>
              <a:ext cx="1625600" cy="16256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817" y="-565850"/>
              <a:ext cx="1625600" cy="16256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1294" y="-543994"/>
              <a:ext cx="1625600" cy="16256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6894" y="-522138"/>
              <a:ext cx="1625600" cy="16256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791" y="1070678"/>
              <a:ext cx="1625600" cy="16256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171" y="1070678"/>
              <a:ext cx="1625600" cy="16256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6894" y="1059750"/>
              <a:ext cx="1625600" cy="16256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075" y="2750918"/>
              <a:ext cx="1625600" cy="16256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8733" y="2671310"/>
              <a:ext cx="1625600" cy="16256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6894" y="2713537"/>
              <a:ext cx="1625600" cy="16256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1707" y="4332806"/>
              <a:ext cx="1625600" cy="16256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5092" y="4291988"/>
              <a:ext cx="1625600" cy="16256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8477" y="4296910"/>
              <a:ext cx="1625600" cy="16256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29" y="5979207"/>
              <a:ext cx="1625600" cy="16256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5124" y="5912666"/>
              <a:ext cx="1625600" cy="16256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0060" y="5912666"/>
              <a:ext cx="1625600" cy="1625600"/>
            </a:xfrm>
            <a:prstGeom prst="rect">
              <a:avLst/>
            </a:prstGeom>
          </p:spPr>
        </p:pic>
        <p:cxnSp>
          <p:nvCxnSpPr>
            <p:cNvPr id="57" name="Straight Connector 56"/>
            <p:cNvCxnSpPr/>
            <p:nvPr/>
          </p:nvCxnSpPr>
          <p:spPr>
            <a:xfrm>
              <a:off x="3889134" y="-543994"/>
              <a:ext cx="0" cy="8203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771075" y="-565850"/>
              <a:ext cx="0" cy="8203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5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u3512485</dc:creator>
  <cp:lastModifiedBy>u3512485</cp:lastModifiedBy>
  <cp:revision>2</cp:revision>
  <dcterms:created xsi:type="dcterms:W3CDTF">2019-06-05T12:44:56Z</dcterms:created>
  <dcterms:modified xsi:type="dcterms:W3CDTF">2019-06-05T12:58:58Z</dcterms:modified>
</cp:coreProperties>
</file>