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949d45c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949d45c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949d45c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949d45c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949d45c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949d45c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949d45c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949d45c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949d45c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949d45c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yliu/heir_check/releases/tag/v0.1" TargetMode="External"/><Relationship Id="rId4" Type="http://schemas.openxmlformats.org/officeDocument/2006/relationships/hyperlink" Target="https://github.com/pyliu/heir_check/releases/tag/v0.3" TargetMode="External"/><Relationship Id="rId5" Type="http://schemas.openxmlformats.org/officeDocument/2006/relationships/hyperlink" Target="https://github.com/pyliu/heir_check/archive/master.zi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Html/html5_intro.asp" TargetMode="External"/><Relationship Id="rId4" Type="http://schemas.openxmlformats.org/officeDocument/2006/relationships/hyperlink" Target="http://getbootstrap.com/docs/4.1/getting-started/introduction/" TargetMode="External"/><Relationship Id="rId5" Type="http://schemas.openxmlformats.org/officeDocument/2006/relationships/hyperlink" Target="https://progressbar.tw/posts/6" TargetMode="External"/><Relationship Id="rId6" Type="http://schemas.openxmlformats.org/officeDocument/2006/relationships/hyperlink" Target="https://github.com/pyliu/heir_check" TargetMode="External"/><Relationship Id="rId7" Type="http://schemas.openxmlformats.org/officeDocument/2006/relationships/hyperlink" Target="https://github.com/pyliu/heir_check/archive/v0.3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繼承檢核表 - HTML5+JS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2018.10 at </a:t>
            </a:r>
            <a:r>
              <a:rPr lang="zh-TW"/>
              <a:t>桃園地政 </a:t>
            </a:r>
            <a:r>
              <a:rPr lang="zh-TW"/>
              <a:t>by PANG-YU, LIU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緣起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201807</a:t>
            </a:r>
            <a:r>
              <a:rPr lang="zh-TW"/>
              <a:t>之前</a:t>
            </a:r>
            <a:r>
              <a:rPr lang="zh-TW"/>
              <a:t>：</a:t>
            </a:r>
            <a:r>
              <a:rPr lang="zh-TW"/>
              <a:t>蘆竹地所有個幫助檢查繼承案件的檢核表需求，請桃園地所協助幫忙製作。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201807：</a:t>
            </a:r>
            <a:r>
              <a:rPr lang="zh-TW"/>
              <a:t>蘆竹地所提供前置流程表與產出表格介面雛形。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201808：桃園地所製作網頁。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201809：初始版本釋出 </a:t>
            </a:r>
            <a:r>
              <a:rPr lang="zh-TW" sz="800"/>
              <a:t>(</a:t>
            </a:r>
            <a:r>
              <a:rPr lang="zh-TW" sz="8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zh-TW" sz="800"/>
              <a:t>)</a:t>
            </a:r>
            <a:endParaRPr sz="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201810：精靈化介面釋出</a:t>
            </a:r>
            <a:r>
              <a:rPr lang="zh-TW" sz="800"/>
              <a:t>(</a:t>
            </a:r>
            <a:r>
              <a:rPr lang="zh-TW" sz="800" u="sng">
                <a:solidFill>
                  <a:schemeClr val="hlink"/>
                </a:solidFill>
                <a:hlinkClick r:id="rId4"/>
              </a:rPr>
              <a:t>here</a:t>
            </a:r>
            <a:r>
              <a:rPr lang="zh-TW" sz="800"/>
              <a:t>)</a:t>
            </a:r>
            <a:r>
              <a:rPr lang="zh-TW"/>
              <a:t>、最新版本</a:t>
            </a:r>
            <a:r>
              <a:rPr lang="zh-TW" sz="800"/>
              <a:t>(</a:t>
            </a:r>
            <a:r>
              <a:rPr lang="zh-TW" sz="800" u="sng">
                <a:solidFill>
                  <a:schemeClr val="hlink"/>
                </a:solidFill>
                <a:hlinkClick r:id="rId5"/>
              </a:rPr>
              <a:t>master</a:t>
            </a:r>
            <a:r>
              <a:rPr lang="zh-TW" sz="800"/>
              <a:t>)</a:t>
            </a:r>
            <a:endParaRPr sz="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HTML?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WEB</a:t>
            </a:r>
            <a:r>
              <a:rPr lang="zh-TW"/>
              <a:t>化介面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無需編譯程式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可直接修改原始碼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只需瀏覽器就可開啟（建議使用Chrome＆Firefox）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CSS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控制介面的顯示樣式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控制流程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檢查輸入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處理輸入事件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桃園地所資訊課-陳俊裕課長、邦渝 (coding)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蘆竹地所資訊課-洪恆嶽課長、慶峰 (coordinator)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HTML基礎：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https://www.w3schools.com/Html/html5_intro.asp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zh-TW">
                <a:solidFill>
                  <a:srgbClr val="FFFFFF"/>
                </a:solidFill>
              </a:rPr>
              <a:t>網頁套件：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http://getbootstrap.com/docs/4.1/getting-started/introduction/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zh-TW">
                <a:solidFill>
                  <a:srgbClr val="FFFFFF"/>
                </a:solidFill>
              </a:rPr>
              <a:t>Javascript程式庫（jQuery）：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https://progressbar.tw/posts/6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zh-TW">
                <a:solidFill>
                  <a:srgbClr val="FFFFFF"/>
                </a:solidFill>
              </a:rPr>
              <a:t>原始碼：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https://github.com/pyliu/heir_check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zh-TW">
                <a:solidFill>
                  <a:srgbClr val="FFFFFF"/>
                </a:solidFill>
              </a:rPr>
              <a:t>v0.3：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https://github.com/pyliu/heir_check/archive/v0.3.zip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