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9" r:id="rId7"/>
    <p:sldId id="265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333F50"/>
    <a:srgbClr val="D2DEEF"/>
    <a:srgbClr val="F4F7FB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5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4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7EED-2DD1-483A-829D-8ACF88AA23E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2827-CFC8-4243-BF11-C7FC2200D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977" y="1566505"/>
            <a:ext cx="12192000" cy="2213015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023" y="2017609"/>
            <a:ext cx="9144000" cy="1096277"/>
          </a:xfrm>
        </p:spPr>
        <p:txBody>
          <a:bodyPr/>
          <a:lstStyle/>
          <a:p>
            <a:r>
              <a:rPr lang="en-US" altLang="ko-KR" dirty="0" smtClean="0">
                <a:ea typeface="a옛날목욕탕L" panose="02020600000000000000" pitchFamily="18" charset="-127"/>
                <a:cs typeface="조선일보명조" panose="02030304000000000000" pitchFamily="18" charset="-127"/>
              </a:rPr>
              <a:t>2D </a:t>
            </a:r>
            <a:r>
              <a:rPr lang="ko-KR" altLang="en-US" dirty="0" smtClean="0">
                <a:ea typeface="a옛날목욕탕L" panose="02020600000000000000" pitchFamily="18" charset="-127"/>
                <a:cs typeface="조선일보명조" panose="02030304000000000000" pitchFamily="18" charset="-127"/>
              </a:rPr>
              <a:t>게임 프로젝트</a:t>
            </a:r>
            <a:endParaRPr lang="ko-KR" altLang="en-US" dirty="0"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3525" y="5212080"/>
            <a:ext cx="9144000" cy="1238559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2012182057</a:t>
            </a:r>
          </a:p>
          <a:p>
            <a:pPr algn="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안선영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977" y="1312582"/>
            <a:ext cx="12192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1977" y="4015236"/>
            <a:ext cx="12192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9351" y="3824716"/>
            <a:ext cx="1609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dirty="0" err="1" smtClean="0">
                <a:latin typeface="+mj-lt"/>
                <a:ea typeface="a옛날목욕탕L" panose="02020600000000000000" pitchFamily="18" charset="-127"/>
              </a:rPr>
              <a:t>쿠키런</a:t>
            </a:r>
            <a:endParaRPr lang="ko-KR" altLang="en-US" dirty="0">
              <a:latin typeface="+mj-lt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687736" y="1049563"/>
            <a:ext cx="3502719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3523" y="2111947"/>
            <a:ext cx="5196136" cy="3547448"/>
          </a:xfrm>
        </p:spPr>
        <p:txBody>
          <a:bodyPr>
            <a:noAutofit/>
          </a:bodyPr>
          <a:lstStyle/>
          <a:p>
            <a:pPr marL="0" indent="-514350">
              <a:buFont typeface="+mj-lt"/>
              <a:buAutoNum type="arabicPeriod"/>
            </a:pPr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게임 </a:t>
            </a:r>
            <a:r>
              <a:rPr lang="ko-KR" altLang="en-US" sz="2500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컨셉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  <a:p>
            <a:pPr marL="0" indent="-514350">
              <a:buFont typeface="+mj-lt"/>
              <a:buAutoNum type="arabicPeriod"/>
            </a:pP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  <a:p>
            <a:pPr marL="0" indent="-514350">
              <a:buFont typeface="+mj-lt"/>
              <a:buAutoNum type="arabicPeriod"/>
            </a:pPr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게임 실행 흐름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  <a:p>
            <a:pPr marL="0" indent="-514350">
              <a:buFont typeface="+mj-lt"/>
              <a:buAutoNum type="arabicPeriod"/>
            </a:pP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  <a:p>
            <a:pPr marL="0" indent="-514350">
              <a:buFont typeface="+mj-lt"/>
              <a:buAutoNum type="arabicPeriod"/>
            </a:pPr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개발 범위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  <a:p>
            <a:pPr marL="0" indent="-514350">
              <a:buFont typeface="+mj-lt"/>
              <a:buAutoNum type="arabicPeriod"/>
            </a:pP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  <a:p>
            <a:pPr marL="0" indent="-514350">
              <a:buFont typeface="+mj-lt"/>
              <a:buAutoNum type="arabicPeriod"/>
            </a:pPr>
            <a:r>
              <a:rPr lang="en-US" altLang="ko-KR" sz="25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개발 일정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356454" y="6461986"/>
            <a:ext cx="59724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>
            <a:off x="3218023" y="1049563"/>
            <a:ext cx="2894201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8023" y="954838"/>
            <a:ext cx="2089557" cy="74067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713" y="0"/>
            <a:ext cx="9722287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0" y="0"/>
            <a:ext cx="3145872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3712" y="-55752"/>
            <a:ext cx="2089557" cy="74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게임 </a:t>
            </a:r>
            <a:r>
              <a:rPr lang="ko-KR" altLang="en-US" sz="40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컨셉</a:t>
            </a:r>
            <a:endParaRPr lang="ko-KR" altLang="en-US" sz="4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25895" y="2099598"/>
            <a:ext cx="59724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5895" y="2701840"/>
            <a:ext cx="60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25895" y="5711889"/>
            <a:ext cx="59724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3938" y="1442636"/>
            <a:ext cx="57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달리는 쿠키만이 오븐을 탈출 할 수 있다</a:t>
            </a:r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30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95" y="2311246"/>
            <a:ext cx="5735353" cy="32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713" y="0"/>
            <a:ext cx="9722287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0" y="0"/>
            <a:ext cx="3145872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3712" y="-55752"/>
            <a:ext cx="2089557" cy="74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게임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4" y="1045107"/>
            <a:ext cx="11369856" cy="2540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29" y="4411692"/>
            <a:ext cx="3292353" cy="1564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5763" y="3871336"/>
            <a:ext cx="116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스테이지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1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710090" y="3897273"/>
            <a:ext cx="381861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28" y="3871336"/>
            <a:ext cx="116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스테이지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18082" y="3741833"/>
            <a:ext cx="116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스테이지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7115" y="3856145"/>
            <a:ext cx="1083054" cy="5144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51219" y="3856145"/>
            <a:ext cx="1083054" cy="5144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47509" y="3726642"/>
            <a:ext cx="1083054" cy="5144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758148" y="3897273"/>
            <a:ext cx="381861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968653" y="3741833"/>
            <a:ext cx="116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스테이지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898080" y="3726642"/>
            <a:ext cx="1083054" cy="5144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10341689" y="3744085"/>
            <a:ext cx="381861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로 굽은 화살표 29"/>
          <p:cNvSpPr/>
          <p:nvPr/>
        </p:nvSpPr>
        <p:spPr>
          <a:xfrm rot="5400000">
            <a:off x="4157022" y="4225735"/>
            <a:ext cx="1576398" cy="8525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38602" y="5878957"/>
            <a:ext cx="2784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보너스 스테이지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9734" y="5769596"/>
            <a:ext cx="2061728" cy="71051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1188" y="5369686"/>
            <a:ext cx="4867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일정 점수를 도달하면 스테이지가 넘어가게 된다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>
            <a:off x="8554382" y="4411692"/>
            <a:ext cx="1001098" cy="15647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023602" y="5367014"/>
            <a:ext cx="116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   END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53029" y="5351823"/>
            <a:ext cx="1083054" cy="51441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11234325" y="4556760"/>
            <a:ext cx="396213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713" y="0"/>
            <a:ext cx="9722287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0" y="0"/>
            <a:ext cx="3145872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3712" y="-55752"/>
            <a:ext cx="2089557" cy="74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게임 흐름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725895" y="2099598"/>
            <a:ext cx="59724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25895" y="5711889"/>
            <a:ext cx="59724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712" y="2385648"/>
            <a:ext cx="194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&lt;HP&gt;</a:t>
            </a: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체력을 표시해줍니다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95" y="2246108"/>
            <a:ext cx="5900928" cy="3319272"/>
          </a:xfrm>
          <a:prstGeom prst="rect">
            <a:avLst/>
          </a:prstGeom>
        </p:spPr>
      </p:pic>
      <p:cxnSp>
        <p:nvCxnSpPr>
          <p:cNvPr id="16" name="꺾인 연결선 15"/>
          <p:cNvCxnSpPr/>
          <p:nvPr/>
        </p:nvCxnSpPr>
        <p:spPr>
          <a:xfrm rot="10800000">
            <a:off x="1572936" y="2577367"/>
            <a:ext cx="1275654" cy="100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0800000" flipV="1">
            <a:off x="4384338" y="5464877"/>
            <a:ext cx="906991" cy="762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3269" y="5835811"/>
            <a:ext cx="1946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함정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&gt;</a:t>
            </a: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빠지게 되면 죽게 됩니다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cxnSp>
        <p:nvCxnSpPr>
          <p:cNvPr id="22" name="꺾인 연결선 21"/>
          <p:cNvCxnSpPr/>
          <p:nvPr/>
        </p:nvCxnSpPr>
        <p:spPr>
          <a:xfrm rot="10800000">
            <a:off x="6644640" y="1463042"/>
            <a:ext cx="1011936" cy="922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7833" y="1110871"/>
            <a:ext cx="1946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점수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&gt;</a:t>
            </a: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점수에 따라 스테이지가 바뀝니다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9564" y="2283694"/>
            <a:ext cx="976266" cy="331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004952" y="2256497"/>
            <a:ext cx="101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SPACE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8959564" y="2652234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점프를 합니다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71344" y="3044774"/>
            <a:ext cx="57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X 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959564" y="3437315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단 점프를 합니다</a:t>
            </a:r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78238"/>
              </p:ext>
            </p:extLst>
          </p:nvPr>
        </p:nvGraphicFramePr>
        <p:xfrm>
          <a:off x="9824250" y="4923109"/>
          <a:ext cx="49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4" imgW="495000" imgH="482400" progId="">
                  <p:embed/>
                </p:oleObj>
              </mc:Choice>
              <mc:Fallback>
                <p:oleObj r:id="rId4" imgW="495000" imgH="482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24250" y="4923109"/>
                        <a:ext cx="495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8897625" y="1792171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&lt;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키조작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&gt;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959564" y="3063811"/>
            <a:ext cx="976266" cy="331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013894" y="3034485"/>
            <a:ext cx="101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SPACE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8897625" y="4511778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&lt;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아이템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&gt;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44109"/>
              </p:ext>
            </p:extLst>
          </p:nvPr>
        </p:nvGraphicFramePr>
        <p:xfrm>
          <a:off x="10360590" y="4969946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6" imgW="355320" imgH="431640" progId="">
                  <p:embed/>
                </p:oleObj>
              </mc:Choice>
              <mc:Fallback>
                <p:oleObj r:id="rId6" imgW="355320" imgH="43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60590" y="4969946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64028"/>
              </p:ext>
            </p:extLst>
          </p:nvPr>
        </p:nvGraphicFramePr>
        <p:xfrm>
          <a:off x="10785813" y="4855671"/>
          <a:ext cx="53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8" imgW="533160" imgH="583920" progId="">
                  <p:embed/>
                </p:oleObj>
              </mc:Choice>
              <mc:Fallback>
                <p:oleObj r:id="rId8" imgW="533160" imgH="583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85813" y="4855671"/>
                        <a:ext cx="5334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36236"/>
              </p:ext>
            </p:extLst>
          </p:nvPr>
        </p:nvGraphicFramePr>
        <p:xfrm>
          <a:off x="9480157" y="5018638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10" imgW="355320" imgH="317160" progId="">
                  <p:embed/>
                </p:oleObj>
              </mc:Choice>
              <mc:Fallback>
                <p:oleObj r:id="rId10" imgW="355320" imgH="317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80157" y="5018638"/>
                        <a:ext cx="355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393781"/>
              </p:ext>
            </p:extLst>
          </p:nvPr>
        </p:nvGraphicFramePr>
        <p:xfrm>
          <a:off x="9013894" y="5014976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12" imgW="431640" imgH="406080" progId="">
                  <p:embed/>
                </p:oleObj>
              </mc:Choice>
              <mc:Fallback>
                <p:oleObj r:id="rId12" imgW="4316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13894" y="5014976"/>
                        <a:ext cx="431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713" y="0"/>
            <a:ext cx="9722287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0" y="0"/>
            <a:ext cx="3145872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3712" y="-55752"/>
            <a:ext cx="2089557" cy="74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개발 범위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00864" y="1280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5895" y="987482"/>
            <a:ext cx="8900910" cy="3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8744"/>
              </p:ext>
            </p:extLst>
          </p:nvPr>
        </p:nvGraphicFramePr>
        <p:xfrm>
          <a:off x="2282422" y="987483"/>
          <a:ext cx="7775977" cy="56688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7425"/>
                <a:gridCol w="5898552"/>
              </a:tblGrid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</a:tr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캐릭터 컨트롤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위아래 방향키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스페이스키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맵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스테이지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4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/ 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보너스 스테이지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난이도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스테이지 난이도증가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캐릭터별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난이도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사운드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배경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스테이지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4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),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점프소리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아이템 습득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109266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게임기능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스테이지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클리어시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점수 획득</a:t>
                      </a:r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장애물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충돌시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체력 감소</a:t>
                      </a:r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함정에 빠지게 되면 게임종료</a:t>
                      </a:r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아이템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획득시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아이템 능력 사용</a:t>
                      </a:r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모델링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캐릭터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종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6226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애니메이션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달리기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슬라이딩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점프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2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단점프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713" y="0"/>
            <a:ext cx="9722287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0" y="0"/>
            <a:ext cx="3145872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3712" y="-55752"/>
            <a:ext cx="2089557" cy="74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개발 일정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00864" y="1280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5895" y="987482"/>
            <a:ext cx="8900910" cy="3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9873"/>
              </p:ext>
            </p:extLst>
          </p:nvPr>
        </p:nvGraphicFramePr>
        <p:xfrm>
          <a:off x="2003007" y="740678"/>
          <a:ext cx="7537885" cy="588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63"/>
                <a:gridCol w="6632822"/>
              </a:tblGrid>
              <a:tr h="5487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dirty="0" smtClean="0"/>
                        <a:t>주차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리소스 수집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게임의 기본적인 구조 작성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캐릭터의 애니메이션 구현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캐릭터 키보드 조작</a:t>
                      </a:r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맵구성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스테이지 구성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4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오브젝트 배치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장애물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아이템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5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오브젝트와 플레이어와의 충돌처리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6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아이템 기능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각각의 다른 아이템의 기능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7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UI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구현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게임 난이도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8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사운드 구현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배경음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효과음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애니메이션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9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디버깅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버그 수정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제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10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주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최종정검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패키징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023" y="2017609"/>
            <a:ext cx="9144000" cy="1096277"/>
          </a:xfrm>
        </p:spPr>
        <p:txBody>
          <a:bodyPr/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감사합니다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977" y="1312582"/>
            <a:ext cx="12192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977" y="4068139"/>
            <a:ext cx="12192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713" y="0"/>
            <a:ext cx="9722287" cy="6123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0" y="0"/>
            <a:ext cx="3145872" cy="612397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3712" y="-55752"/>
            <a:ext cx="2089557" cy="74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조선일보명조" panose="02030304000000000000" pitchFamily="18" charset="-127"/>
              </a:rPr>
              <a:t>자체평가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00864" y="1280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5895" y="987482"/>
            <a:ext cx="8900910" cy="3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33821"/>
              </p:ext>
            </p:extLst>
          </p:nvPr>
        </p:nvGraphicFramePr>
        <p:xfrm>
          <a:off x="2003007" y="1509412"/>
          <a:ext cx="7537885" cy="3753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314"/>
                <a:gridCol w="2889571"/>
              </a:tblGrid>
              <a:tr h="5487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</a:tr>
              <a:tr h="534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A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534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게임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컨셉이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잘 표현되었는가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C</a:t>
                      </a: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게임 핵심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메카닉의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 제시가 잘 되었는가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B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게임 실행 흐름이 잘 표현되었는가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B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개발 범위가 구체적이며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측정 가능한가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B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  <a:tr h="5341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개발 계획이 구체적이며 실행 가능한가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?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조선일보명조" panose="02030304000000000000" pitchFamily="18" charset="-127"/>
                        </a:rPr>
                        <a:t>B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306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a옛날목욕탕L</vt:lpstr>
      <vt:lpstr>맑은 고딕</vt:lpstr>
      <vt:lpstr>조선일보명조</vt:lpstr>
      <vt:lpstr>Arial</vt:lpstr>
      <vt:lpstr>Office 테마</vt:lpstr>
      <vt:lpstr>2D 게임 프로젝트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최종프로젝트</dc:title>
  <dc:creator>안재은</dc:creator>
  <cp:lastModifiedBy>user</cp:lastModifiedBy>
  <cp:revision>23</cp:revision>
  <dcterms:created xsi:type="dcterms:W3CDTF">2015-06-15T03:51:49Z</dcterms:created>
  <dcterms:modified xsi:type="dcterms:W3CDTF">2015-09-21T16:18:36Z</dcterms:modified>
</cp:coreProperties>
</file>