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2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6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1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9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7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0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9F91-7ABC-420E-BD60-7212555AC944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66B-67CC-47D4-92F5-9B066A04A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79370"/>
              </p:ext>
            </p:extLst>
          </p:nvPr>
        </p:nvGraphicFramePr>
        <p:xfrm>
          <a:off x="475343" y="469294"/>
          <a:ext cx="2627086" cy="19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543"/>
                <a:gridCol w="1313543"/>
              </a:tblGrid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0629" y="816429"/>
            <a:ext cx="291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남은 시간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</a:p>
          <a:p>
            <a:r>
              <a:rPr lang="ko-KR" altLang="en-US" dirty="0" smtClean="0"/>
              <a:t>남은 음식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3143" y="3113313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  <a:endCxn id="6" idx="2"/>
          </p:cNvCxnSpPr>
          <p:nvPr/>
        </p:nvCxnSpPr>
        <p:spPr>
          <a:xfrm>
            <a:off x="9753600" y="3113313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83429" y="3113313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1200" y="1850571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271657" y="1866898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63886" y="3113313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5777" y="19652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5349" y="19652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71259" y="3228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45304" y="3228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15965" y="32334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38177" y="3228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cxnSp>
        <p:nvCxnSpPr>
          <p:cNvPr id="21" name="직선 연결선 20"/>
          <p:cNvCxnSpPr>
            <a:stCxn id="9" idx="0"/>
            <a:endCxn id="10" idx="2"/>
          </p:cNvCxnSpPr>
          <p:nvPr/>
        </p:nvCxnSpPr>
        <p:spPr>
          <a:xfrm flipV="1">
            <a:off x="4963886" y="2449286"/>
            <a:ext cx="2307771" cy="6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2"/>
            <a:endCxn id="6" idx="0"/>
          </p:cNvCxnSpPr>
          <p:nvPr/>
        </p:nvCxnSpPr>
        <p:spPr>
          <a:xfrm>
            <a:off x="7271657" y="2449286"/>
            <a:ext cx="2481943" cy="6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2657" y="359229"/>
            <a:ext cx="300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* 3 =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6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5343" y="469294"/>
          <a:ext cx="2627086" cy="19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543"/>
                <a:gridCol w="1313543"/>
              </a:tblGrid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0629" y="816429"/>
            <a:ext cx="291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남은 시간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남은 음식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3143" y="3113313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  <a:endCxn id="6" idx="2"/>
          </p:cNvCxnSpPr>
          <p:nvPr/>
        </p:nvCxnSpPr>
        <p:spPr>
          <a:xfrm>
            <a:off x="9753600" y="3113313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91199" y="1845518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7271657" y="1866898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5965" y="32334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38177" y="3228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cxnSp>
        <p:nvCxnSpPr>
          <p:cNvPr id="23" name="직선 연결선 22"/>
          <p:cNvCxnSpPr>
            <a:endCxn id="6" idx="0"/>
          </p:cNvCxnSpPr>
          <p:nvPr/>
        </p:nvCxnSpPr>
        <p:spPr>
          <a:xfrm>
            <a:off x="7271657" y="2449286"/>
            <a:ext cx="2481943" cy="6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9841" y="877471"/>
            <a:ext cx="300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* 2 = 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1" y="1960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74847" y="1960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1970313" y="4447204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450771" y="4468584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9915" y="45618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53961" y="4561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3" name="직선 연결선 2"/>
          <p:cNvCxnSpPr>
            <a:stCxn id="26" idx="0"/>
          </p:cNvCxnSpPr>
          <p:nvPr/>
        </p:nvCxnSpPr>
        <p:spPr>
          <a:xfrm flipV="1">
            <a:off x="3450770" y="2122910"/>
            <a:ext cx="2345675" cy="232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971" y="2856146"/>
            <a:ext cx="115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차이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11" name="오각형 10"/>
          <p:cNvSpPr/>
          <p:nvPr/>
        </p:nvSpPr>
        <p:spPr>
          <a:xfrm rot="10800000">
            <a:off x="8915965" y="1769124"/>
            <a:ext cx="1872342" cy="70757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227269" y="1866898"/>
            <a:ext cx="238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남은시간</a:t>
            </a:r>
            <a:r>
              <a:rPr lang="en-US" altLang="ko-KR" sz="1200" dirty="0" smtClean="0"/>
              <a:t>(3)</a:t>
            </a:r>
            <a:r>
              <a:rPr lang="ko-KR" altLang="en-US" sz="1200" dirty="0" smtClean="0"/>
              <a:t>보다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뺄시간</a:t>
            </a:r>
            <a:r>
              <a:rPr lang="en-US" altLang="ko-KR" sz="1200" dirty="0" smtClean="0"/>
              <a:t>(4)</a:t>
            </a:r>
            <a:r>
              <a:rPr lang="ko-KR" altLang="en-US" sz="1200" dirty="0" smtClean="0"/>
              <a:t>이 더 크다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19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5343" y="469294"/>
          <a:ext cx="2627086" cy="19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543"/>
                <a:gridCol w="1313543"/>
              </a:tblGrid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8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0629" y="816429"/>
            <a:ext cx="291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남은 시간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남은 음식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0313" y="4447204"/>
            <a:ext cx="296091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450771" y="4468584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9915" y="45618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53961" y="4561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3657599" y="1866898"/>
            <a:ext cx="141398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371677" y="1882833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27665" y="1976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1130" y="1976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5475513" y="1882833"/>
            <a:ext cx="141398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189591" y="1898768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45579" y="1992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89044" y="19920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7380514" y="1882833"/>
            <a:ext cx="141398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8094592" y="1898768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50580" y="1992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94045" y="19920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9305276" y="1898768"/>
            <a:ext cx="1413984" cy="59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10019354" y="1914703"/>
            <a:ext cx="0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75342" y="2008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218807" y="20080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9887132" y="2792220"/>
            <a:ext cx="893498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8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YoungMin</dc:creator>
  <cp:lastModifiedBy>Park YoungMin</cp:lastModifiedBy>
  <cp:revision>4</cp:revision>
  <dcterms:created xsi:type="dcterms:W3CDTF">2020-01-18T07:29:12Z</dcterms:created>
  <dcterms:modified xsi:type="dcterms:W3CDTF">2020-01-18T07:47:41Z</dcterms:modified>
</cp:coreProperties>
</file>