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F690-1268-4ADF-B394-1B5C9E6D6720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E60A-6901-40DC-8F8B-2C28B410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4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F690-1268-4ADF-B394-1B5C9E6D6720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E60A-6901-40DC-8F8B-2C28B410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F690-1268-4ADF-B394-1B5C9E6D6720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E60A-6901-40DC-8F8B-2C28B410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7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F690-1268-4ADF-B394-1B5C9E6D6720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E60A-6901-40DC-8F8B-2C28B410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12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F690-1268-4ADF-B394-1B5C9E6D6720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E60A-6901-40DC-8F8B-2C28B410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2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F690-1268-4ADF-B394-1B5C9E6D6720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E60A-6901-40DC-8F8B-2C28B410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9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F690-1268-4ADF-B394-1B5C9E6D6720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E60A-6901-40DC-8F8B-2C28B410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1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F690-1268-4ADF-B394-1B5C9E6D6720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E60A-6901-40DC-8F8B-2C28B410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F690-1268-4ADF-B394-1B5C9E6D6720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E60A-6901-40DC-8F8B-2C28B410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6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F690-1268-4ADF-B394-1B5C9E6D6720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E60A-6901-40DC-8F8B-2C28B410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9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BF690-1268-4ADF-B394-1B5C9E6D6720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E60A-6901-40DC-8F8B-2C28B410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68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F690-1268-4ADF-B394-1B5C9E6D6720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BE60A-6901-40DC-8F8B-2C28B410F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8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8D083D8-8362-4E44-842A-8DB47D52B017}" type="slidenum">
              <a:rPr lang="en-US" altLang="ko-KR"/>
              <a:pPr eaLnBrk="1" hangingPunct="1"/>
              <a:t>1</a:t>
            </a:fld>
            <a:endParaRPr lang="en-US" altLang="ko-K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dirty="0" err="1" smtClean="0"/>
              <a:t>레포트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#4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4354" y="1453045"/>
            <a:ext cx="9609992" cy="5229102"/>
          </a:xfrm>
        </p:spPr>
        <p:txBody>
          <a:bodyPr>
            <a:noAutofit/>
          </a:bodyPr>
          <a:lstStyle/>
          <a:p>
            <a:pPr eaLnBrk="1" hangingPunct="1">
              <a:lnSpc>
                <a:spcPts val="2000"/>
              </a:lnSpc>
              <a:spcBef>
                <a:spcPts val="1200"/>
              </a:spcBef>
            </a:pPr>
            <a:r>
              <a:rPr lang="ko-KR" altLang="en-US" sz="1600" b="1" dirty="0"/>
              <a:t>다단계 그래프에서 최소비용 경로를 구하는 프로그램을 작성하라</a:t>
            </a:r>
            <a:r>
              <a:rPr lang="en-US" altLang="ko-KR" sz="1600" b="1" dirty="0"/>
              <a:t>.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buFontTx/>
              <a:buNone/>
            </a:pPr>
            <a:r>
              <a:rPr lang="en-US" altLang="ko-KR" sz="1600" b="1" dirty="0"/>
              <a:t>     </a:t>
            </a:r>
            <a:r>
              <a:rPr lang="ko-KR" altLang="en-US" sz="1600" b="1" dirty="0"/>
              <a:t>방향 그래프를 </a:t>
            </a:r>
            <a:r>
              <a:rPr lang="ko-KR" altLang="en-US" sz="1600" b="1" dirty="0" err="1"/>
              <a:t>인접행렬에</a:t>
            </a:r>
            <a:r>
              <a:rPr lang="ko-KR" altLang="en-US" sz="1600" b="1" dirty="0"/>
              <a:t> 저장하고</a:t>
            </a:r>
            <a:r>
              <a:rPr lang="en-US" altLang="ko-KR" sz="1600" b="1" dirty="0"/>
              <a:t>,  n </a:t>
            </a:r>
            <a:r>
              <a:rPr lang="ko-KR" altLang="en-US" sz="1600" b="1" dirty="0"/>
              <a:t>개의 정점들이 있을 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정점의 번호는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부터 </a:t>
            </a:r>
            <a:r>
              <a:rPr lang="en-US" altLang="ko-KR" sz="1600" b="1" dirty="0"/>
              <a:t>n</a:t>
            </a:r>
            <a:r>
              <a:rPr lang="ko-KR" altLang="en-US" sz="1600" b="1" dirty="0"/>
              <a:t>까지 부여한다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시작 정점은 </a:t>
            </a:r>
            <a:r>
              <a:rPr lang="en-US" altLang="ko-KR" sz="1600" b="1" dirty="0"/>
              <a:t>1, </a:t>
            </a:r>
            <a:r>
              <a:rPr lang="ko-KR" altLang="en-US" sz="1600" b="1" dirty="0"/>
              <a:t>끝 정점은 </a:t>
            </a:r>
            <a:r>
              <a:rPr lang="en-US" altLang="ko-KR" sz="1600" b="1" dirty="0"/>
              <a:t>n </a:t>
            </a:r>
            <a:r>
              <a:rPr lang="ko-KR" altLang="en-US" sz="1600" b="1" dirty="0"/>
              <a:t>으로 한다</a:t>
            </a:r>
            <a:r>
              <a:rPr lang="en-US" altLang="ko-KR" sz="1600" b="1" dirty="0"/>
              <a:t>.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</a:pPr>
            <a:r>
              <a:rPr lang="ko-KR" altLang="en-US" sz="1600" b="1" dirty="0"/>
              <a:t>입력의 예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강의 </a:t>
            </a:r>
            <a:r>
              <a:rPr lang="en-US" altLang="ko-KR" sz="1600" b="1" dirty="0"/>
              <a:t>8.ppt </a:t>
            </a:r>
            <a:r>
              <a:rPr lang="ko-KR" altLang="en-US" sz="1600" b="1" dirty="0"/>
              <a:t>파일에서 슬라이드 </a:t>
            </a:r>
            <a:r>
              <a:rPr lang="en-US" altLang="ko-KR" sz="1600" b="1" dirty="0"/>
              <a:t>8)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buFontTx/>
              <a:buNone/>
            </a:pPr>
            <a:r>
              <a:rPr lang="en-US" altLang="ko-KR" sz="1600" b="1" dirty="0"/>
              <a:t>       </a:t>
            </a:r>
            <a:r>
              <a:rPr lang="ko-KR" altLang="en-US" sz="1600" b="1" dirty="0"/>
              <a:t>정점의 수와 간선의 수를 입력</a:t>
            </a:r>
            <a:r>
              <a:rPr lang="en-US" altLang="ko-KR" sz="1600" b="1" dirty="0"/>
              <a:t>:  12  21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buFontTx/>
              <a:buNone/>
            </a:pPr>
            <a:r>
              <a:rPr lang="en-US" altLang="ko-KR" sz="1600" b="1" dirty="0"/>
              <a:t>       0</a:t>
            </a:r>
            <a:r>
              <a:rPr lang="ko-KR" altLang="en-US" sz="1600" b="1" dirty="0"/>
              <a:t>번째 간선</a:t>
            </a:r>
            <a:r>
              <a:rPr lang="en-US" altLang="ko-KR" sz="1600" b="1" dirty="0"/>
              <a:t>: 1  2  9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buFontTx/>
              <a:buNone/>
            </a:pPr>
            <a:r>
              <a:rPr lang="en-US" altLang="ko-KR" sz="1600" b="1" dirty="0"/>
              <a:t>       1</a:t>
            </a:r>
            <a:r>
              <a:rPr lang="ko-KR" altLang="en-US" sz="1600" b="1" dirty="0"/>
              <a:t>번째 간선</a:t>
            </a:r>
            <a:r>
              <a:rPr lang="en-US" altLang="ko-KR" sz="1600" b="1" dirty="0"/>
              <a:t>: 1  3  7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buFontTx/>
              <a:buNone/>
            </a:pPr>
            <a:r>
              <a:rPr lang="en-US" altLang="ko-KR" sz="1600" b="1" dirty="0"/>
              <a:t>       </a:t>
            </a:r>
            <a:r>
              <a:rPr lang="en-US" altLang="ko-KR" sz="1600" b="1" dirty="0">
                <a:latin typeface="Arial" panose="020B0604020202020204" pitchFamily="34" charset="0"/>
              </a:rPr>
              <a:t>…</a:t>
            </a:r>
            <a:endParaRPr lang="en-US" altLang="ko-KR" sz="1600" b="1" dirty="0"/>
          </a:p>
          <a:p>
            <a:pPr eaLnBrk="1" hangingPunct="1">
              <a:lnSpc>
                <a:spcPts val="2000"/>
              </a:lnSpc>
              <a:spcBef>
                <a:spcPts val="1200"/>
              </a:spcBef>
            </a:pPr>
            <a:r>
              <a:rPr lang="ko-KR" altLang="en-US" sz="1600" b="1" dirty="0"/>
              <a:t>출력</a:t>
            </a:r>
            <a:r>
              <a:rPr lang="en-US" altLang="ko-KR" sz="1600" b="1" dirty="0"/>
              <a:t>:   </a:t>
            </a:r>
            <a:r>
              <a:rPr lang="ko-KR" altLang="en-US" sz="1600" b="1" dirty="0" err="1"/>
              <a:t>인접행렬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각 정점의 </a:t>
            </a:r>
            <a:r>
              <a:rPr lang="en-US" altLang="ko-KR" sz="1600" b="1" dirty="0"/>
              <a:t>cost, d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그리고 최소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비용 경로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</a:pPr>
            <a:endParaRPr lang="ko-KR" altLang="en-US" sz="1600" b="1" dirty="0"/>
          </a:p>
          <a:p>
            <a:pPr eaLnBrk="1" hangingPunct="1">
              <a:lnSpc>
                <a:spcPts val="2000"/>
              </a:lnSpc>
              <a:spcBef>
                <a:spcPts val="1200"/>
              </a:spcBef>
            </a:pPr>
            <a:r>
              <a:rPr lang="en-US" altLang="ko-KR" sz="1600" b="1" dirty="0"/>
              <a:t>backward </a:t>
            </a:r>
            <a:r>
              <a:rPr lang="ko-KR" altLang="en-US" sz="1600" b="1" dirty="0"/>
              <a:t>방법을 사용하여 프로그램을 작성할 것</a:t>
            </a:r>
            <a:r>
              <a:rPr lang="en-US" altLang="ko-KR" sz="1600" b="1" dirty="0"/>
              <a:t>.</a:t>
            </a:r>
          </a:p>
          <a:p>
            <a:pPr eaLnBrk="1" hangingPunct="1">
              <a:lnSpc>
                <a:spcPts val="2000"/>
              </a:lnSpc>
              <a:spcBef>
                <a:spcPts val="1200"/>
              </a:spcBef>
              <a:buFontTx/>
              <a:buNone/>
            </a:pPr>
            <a:endParaRPr lang="en-US" altLang="ko-KR" sz="1600" b="1" dirty="0"/>
          </a:p>
          <a:p>
            <a:pPr eaLnBrk="1" hangingPunct="1">
              <a:lnSpc>
                <a:spcPts val="2000"/>
              </a:lnSpc>
              <a:spcBef>
                <a:spcPts val="1200"/>
              </a:spcBef>
            </a:pPr>
            <a:r>
              <a:rPr lang="en-US" altLang="ko-KR" sz="1600" b="1" dirty="0"/>
              <a:t>3</a:t>
            </a:r>
            <a:r>
              <a:rPr lang="ko-KR" altLang="en-US" sz="1600" b="1" dirty="0"/>
              <a:t>개 이상의 다단계 그래프에 적용하라</a:t>
            </a:r>
            <a:r>
              <a:rPr lang="en-US" altLang="ko-KR" sz="1600" b="1" dirty="0"/>
              <a:t>.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6189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03386"/>
            <a:ext cx="10515600" cy="5473578"/>
          </a:xfrm>
        </p:spPr>
        <p:txBody>
          <a:bodyPr/>
          <a:lstStyle/>
          <a:p>
            <a:r>
              <a:rPr lang="ko-KR" altLang="en-US" dirty="0" smtClean="0"/>
              <a:t>알고리즘 구성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sz="2000" dirty="0" smtClean="0"/>
              <a:t>1) </a:t>
            </a:r>
            <a:r>
              <a:rPr lang="ko-KR" altLang="en-US" sz="2000" dirty="0" smtClean="0"/>
              <a:t>정점</a:t>
            </a:r>
            <a:r>
              <a:rPr lang="en-US" altLang="ko-KR" sz="2000" dirty="0" smtClean="0"/>
              <a:t>(n)</a:t>
            </a:r>
            <a:r>
              <a:rPr lang="ko-KR" altLang="en-US" sz="2000" dirty="0" smtClean="0"/>
              <a:t>과 간선의 수</a:t>
            </a:r>
            <a:r>
              <a:rPr lang="en-US" altLang="ko-KR" sz="2000" dirty="0" smtClean="0"/>
              <a:t>(e)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인접행렬을</a:t>
            </a:r>
            <a:r>
              <a:rPr lang="ko-KR" altLang="en-US" sz="2000" dirty="0" smtClean="0"/>
              <a:t> 동적생성한다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         c = 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[n+1][n+1] ;    // </a:t>
            </a:r>
            <a:r>
              <a:rPr lang="ko-KR" altLang="en-US" sz="2000" dirty="0" smtClean="0"/>
              <a:t>정점 번호는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n </a:t>
            </a:r>
            <a:r>
              <a:rPr lang="ko-KR" altLang="en-US" sz="2000" dirty="0" smtClean="0"/>
              <a:t>까지 부여</a:t>
            </a:r>
            <a:r>
              <a:rPr lang="en-US" altLang="ko-KR" sz="2000" dirty="0" smtClean="0"/>
              <a:t>  </a:t>
            </a:r>
          </a:p>
          <a:p>
            <a:pPr marL="0" indent="0">
              <a:buNone/>
            </a:pPr>
            <a:r>
              <a:rPr lang="ko-KR" altLang="en-US" sz="2000" dirty="0" smtClean="0"/>
              <a:t>      그리고 초기값</a:t>
            </a:r>
            <a:r>
              <a:rPr lang="en-US" altLang="ko-KR" sz="2000" dirty="0" smtClean="0"/>
              <a:t>( 0 )</a:t>
            </a:r>
            <a:r>
              <a:rPr lang="ko-KR" altLang="en-US" sz="2000" dirty="0" smtClean="0"/>
              <a:t>을 부여한다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간선이 없을 경우 </a:t>
            </a:r>
            <a:r>
              <a:rPr lang="en-US" altLang="ko-KR" sz="2000" dirty="0" smtClean="0"/>
              <a:t>0 </a:t>
            </a:r>
            <a:r>
              <a:rPr lang="ko-KR" altLang="en-US" sz="2000" dirty="0" smtClean="0"/>
              <a:t>을 사용</a:t>
            </a:r>
            <a:r>
              <a:rPr lang="en-US" altLang="ko-KR" sz="2000" dirty="0" smtClean="0"/>
              <a:t>)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2) </a:t>
            </a:r>
            <a:r>
              <a:rPr lang="ko-KR" altLang="en-US" sz="2000" dirty="0" smtClean="0"/>
              <a:t>간선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가중치 포함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들을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인접행렬에</a:t>
            </a:r>
            <a:r>
              <a:rPr lang="ko-KR" altLang="en-US" sz="2000" dirty="0" smtClean="0"/>
              <a:t> 저장한다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3) </a:t>
            </a:r>
            <a:r>
              <a:rPr lang="ko-KR" altLang="en-US" sz="2000" dirty="0" err="1" smtClean="0"/>
              <a:t>일차원</a:t>
            </a:r>
            <a:r>
              <a:rPr lang="ko-KR" altLang="en-US" sz="2000" dirty="0" smtClean="0"/>
              <a:t> 배열 </a:t>
            </a:r>
            <a:r>
              <a:rPr lang="en-US" altLang="ko-KR" sz="2000" dirty="0" smtClean="0"/>
              <a:t>level 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정점수</a:t>
            </a:r>
            <a:r>
              <a:rPr lang="ko-KR" altLang="en-US" sz="2000" dirty="0" smtClean="0"/>
              <a:t> 만큼 동적생성한다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           level = 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[n+1] ;     // level[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는 정점 </a:t>
            </a:r>
            <a:r>
              <a:rPr lang="en-US" altLang="ko-KR" sz="2000" dirty="0" smtClean="0"/>
              <a:t>I 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레벨를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저장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     그래프를 너비우선탐색</a:t>
            </a:r>
            <a:r>
              <a:rPr lang="en-US" altLang="ko-KR" sz="2000" dirty="0" smtClean="0"/>
              <a:t>(BFS)</a:t>
            </a:r>
            <a:r>
              <a:rPr lang="ko-KR" altLang="en-US" sz="2000" dirty="0" smtClean="0"/>
              <a:t>하여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인접행렬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각 정점의 레벨을 결정한다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4) </a:t>
            </a:r>
            <a:r>
              <a:rPr lang="ko-KR" altLang="en-US" sz="2000" dirty="0" smtClean="0"/>
              <a:t>도착 정점의 레벨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dlevel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그래프의 레벨이므로 </a:t>
            </a:r>
            <a:r>
              <a:rPr lang="en-US" altLang="ko-KR" sz="2000" dirty="0" err="1" smtClean="0"/>
              <a:t>bcost</a:t>
            </a:r>
            <a:r>
              <a:rPr lang="ko-KR" altLang="en-US" sz="2000" dirty="0"/>
              <a:t>와</a:t>
            </a:r>
            <a:r>
              <a:rPr lang="ko-KR" altLang="en-US" sz="2000" dirty="0" smtClean="0"/>
              <a:t>  </a:t>
            </a:r>
            <a:r>
              <a:rPr lang="en-US" altLang="ko-KR" sz="2000" dirty="0" err="1" smtClean="0"/>
              <a:t>bd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배열을 동적생성한다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</a:t>
            </a:r>
            <a:r>
              <a:rPr lang="en-US" altLang="ko-KR" sz="2000" dirty="0" err="1" smtClean="0"/>
              <a:t>bcost</a:t>
            </a:r>
            <a:r>
              <a:rPr lang="en-US" altLang="ko-KR" sz="2000" dirty="0" smtClean="0"/>
              <a:t> = 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[dlevel+1][n+1] ;  // </a:t>
            </a:r>
            <a:r>
              <a:rPr lang="ko-KR" altLang="en-US" sz="2000" dirty="0" smtClean="0"/>
              <a:t>레벨도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부터 시작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dlevel</a:t>
            </a:r>
            <a:r>
              <a:rPr lang="en-US" altLang="ko-KR" sz="2000" dirty="0" smtClean="0"/>
              <a:t> </a:t>
            </a:r>
            <a:r>
              <a:rPr lang="ko-KR" altLang="en-US" sz="2000" smtClean="0"/>
              <a:t>까지 존재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</a:t>
            </a:r>
            <a:r>
              <a:rPr lang="en-US" altLang="ko-KR" sz="2000" dirty="0" err="1" smtClean="0"/>
              <a:t>bd</a:t>
            </a:r>
            <a:r>
              <a:rPr lang="en-US" altLang="ko-KR" sz="2000" dirty="0" smtClean="0"/>
              <a:t>     = 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[dlevel+1][n+1] ;</a:t>
            </a:r>
          </a:p>
          <a:p>
            <a:pPr marL="0" indent="0">
              <a:buNone/>
            </a:pPr>
            <a:r>
              <a:rPr lang="en-US" altLang="ko-KR" sz="2000" dirty="0" smtClean="0"/>
              <a:t>   5) backward </a:t>
            </a:r>
            <a:r>
              <a:rPr lang="ko-KR" altLang="en-US" sz="2000" dirty="0" smtClean="0"/>
              <a:t>방식으로 </a:t>
            </a:r>
            <a:r>
              <a:rPr lang="en-US" altLang="ko-KR" sz="2000" dirty="0" err="1" smtClean="0"/>
              <a:t>bcost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bd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값을 결정한다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6) </a:t>
            </a:r>
            <a:r>
              <a:rPr lang="en-US" altLang="ko-KR" sz="2000" dirty="0" err="1" smtClean="0"/>
              <a:t>bd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이용하여 </a:t>
            </a:r>
            <a:r>
              <a:rPr lang="ko-KR" altLang="en-US" sz="2000" dirty="0" err="1" smtClean="0"/>
              <a:t>최단경로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path </a:t>
            </a:r>
            <a:r>
              <a:rPr lang="ko-KR" altLang="en-US" sz="2000" dirty="0" smtClean="0"/>
              <a:t>를 결정한다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358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294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맑은 고딕</vt:lpstr>
      <vt:lpstr>Arial</vt:lpstr>
      <vt:lpstr>Office 테마</vt:lpstr>
      <vt:lpstr>레포트 #4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레포트 #4</dc:title>
  <dc:creator>DKU</dc:creator>
  <cp:lastModifiedBy>DKU</cp:lastModifiedBy>
  <cp:revision>4</cp:revision>
  <dcterms:created xsi:type="dcterms:W3CDTF">2019-05-14T00:56:43Z</dcterms:created>
  <dcterms:modified xsi:type="dcterms:W3CDTF">2019-05-14T01:17:26Z</dcterms:modified>
</cp:coreProperties>
</file>