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86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7"/>
  </p:normalViewPr>
  <p:slideViewPr>
    <p:cSldViewPr snapToGrid="0" snapToObjects="1">
      <p:cViewPr varScale="1">
        <p:scale>
          <a:sx n="87" d="100"/>
          <a:sy n="87" d="100"/>
        </p:scale>
        <p:origin x="1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122363"/>
            <a:ext cx="7383780" cy="2387600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602038"/>
            <a:ext cx="6515100" cy="1655762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65125"/>
            <a:ext cx="187309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65125"/>
            <a:ext cx="551068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0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709740"/>
            <a:ext cx="7492365" cy="285273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4589465"/>
            <a:ext cx="7492365" cy="1500187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825625"/>
            <a:ext cx="369189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825625"/>
            <a:ext cx="369189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6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127"/>
            <a:ext cx="749236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681163"/>
            <a:ext cx="3674923" cy="82391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505075"/>
            <a:ext cx="36749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681163"/>
            <a:ext cx="3693021" cy="82391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505075"/>
            <a:ext cx="36930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57200"/>
            <a:ext cx="2801719" cy="16002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987427"/>
            <a:ext cx="4397693" cy="4873625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57400"/>
            <a:ext cx="2801719" cy="3811588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57200"/>
            <a:ext cx="2801719" cy="16002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987427"/>
            <a:ext cx="4397693" cy="4873625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57400"/>
            <a:ext cx="2801719" cy="3811588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65127"/>
            <a:ext cx="7492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825625"/>
            <a:ext cx="7492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356352"/>
            <a:ext cx="1954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3A7F-1990-1A42-83C2-334856CEA27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356352"/>
            <a:ext cx="2931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356352"/>
            <a:ext cx="1954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1BEC-9936-4F4E-9EEC-0AAC8462D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10E39E-5005-4C49-9941-AAECD1C0C9F9}"/>
              </a:ext>
            </a:extLst>
          </p:cNvPr>
          <p:cNvGrpSpPr/>
          <p:nvPr/>
        </p:nvGrpSpPr>
        <p:grpSpPr>
          <a:xfrm>
            <a:off x="80290" y="-400302"/>
            <a:ext cx="7426593" cy="7198223"/>
            <a:chOff x="242520" y="-400302"/>
            <a:chExt cx="7426593" cy="71982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B9BD80-C8E3-4A47-B3D9-70F0C658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6136" y="-400302"/>
              <a:ext cx="6928770" cy="71982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54FA1A-A546-4B44-9FA5-C730DB93F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532666">
              <a:off x="6598596" y="2214801"/>
              <a:ext cx="1698473" cy="44256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BD985-6E63-194A-9EFD-4BC5747F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45702">
              <a:off x="242520" y="5506057"/>
              <a:ext cx="1305236" cy="4688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FE687D-EE7D-EA44-8193-70F1F9EE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368376">
              <a:off x="4806944" y="5551143"/>
              <a:ext cx="2129559" cy="61872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A91A027-AA41-6941-9A0C-68686A909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255" b="14050"/>
          <a:stretch/>
        </p:blipFill>
        <p:spPr>
          <a:xfrm>
            <a:off x="7686652" y="1194573"/>
            <a:ext cx="979589" cy="44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0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Lay, Daniel</dc:creator>
  <cp:lastModifiedBy>Flynn, Eric</cp:lastModifiedBy>
  <cp:revision>9</cp:revision>
  <dcterms:created xsi:type="dcterms:W3CDTF">2022-01-13T20:40:10Z</dcterms:created>
  <dcterms:modified xsi:type="dcterms:W3CDTF">2022-02-25T23:52:43Z</dcterms:modified>
</cp:coreProperties>
</file>