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DB04-DB95-6040-AB06-76C30BDC2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6F38E-46DC-CC4C-AA29-1B4378B0E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25BCE-BD80-9948-93D0-98878780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5B38-43C4-0948-AD99-D895C644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C17A6-03FB-DD43-8722-E00D51DF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B5DF-71D9-6347-A850-C5FBA29D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ED7E0-5A5F-E54A-95A0-B4099E3FF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8865-DAF5-2241-9155-C0A86C49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6690-2382-F648-99BF-CEE9C822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1910F-68EC-1E49-AE58-2BF80A48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5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F3EE8-90E8-2346-95B6-297F87E2A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A5086-367E-AC4F-AE4B-B4B03B915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0D06-CD1B-F041-B950-66423552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471E9-E987-0747-8A41-18E93701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2B7B8-7FD4-A647-AE02-00E8A302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9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22E4-A6B0-8341-A0DE-09DC59E1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8D6A-31C8-DD46-8732-271396796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4F00-A9D9-BE4E-8856-20E094AF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3FE5C-2237-3F46-B9B0-A78CE280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05FE-DE39-7E40-B2EA-F35BE4DF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CE65-C095-5C4A-AFB7-668A4E9A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3F0D4-B139-0844-A497-70BD1DBEE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D7466-B58D-9B4F-B2A3-49A7E058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AB9E1-3DA3-D647-B66D-BA49E21A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B9054-227E-0143-A4B8-C7608856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1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2457-8455-474E-A63F-96D4845D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6645-097F-664E-91B3-2704DCEE9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E5E85-869E-D541-9413-963677AA7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FFCC8-851E-B74E-8643-45A3DCC1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0DB97-4343-B745-BD4B-BD01901D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D956A-D267-E247-907E-A4E0B0E6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0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54E5-E138-F244-9F23-A467AE60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4EA82-3602-3144-B89C-AC2681B77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0C60C-AD57-474A-8D70-9C67C0A6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4181F-3750-6B48-B6D6-54911A384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BF14E-BAB3-C346-ACA7-CA33E9641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24E7E-773D-CC40-A66E-991082FA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18B46-5ED5-E84A-BA4C-78EA04FE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44D85-414B-3E4B-B46B-026E6C05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CF5F-8302-5845-8595-AD16E55B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F7F67-877E-7A45-BE69-5CF0947C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894FE-9F0A-7449-9F91-44F0A436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C7BDA-BB83-C543-A7E5-C03C2464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4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E7679-45DA-5041-BF9B-781B333C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92BCC-41AF-6045-8E6D-289DDA2F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7DD15-A36A-EA4E-BEFC-6AFFB511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0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8F92-2A16-8E41-AB5D-EC543EE0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B519-E965-4D48-AD77-8E9C48940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701DA-A9A9-B146-9A7D-9A04DF89A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542D4-A5D9-0042-AFE5-BAFDD7D6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431EC-8D93-C54B-90F1-0DEEC69E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8BBE1-C0C7-144A-A6FB-AB4B398D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3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C5A4-30AB-B044-8C8D-5DFC9A0E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903BB-56D8-8840-9E6F-0F1DA1B84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FBB77-8317-064E-A67B-CA300574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AE882-6920-7E4E-A6B1-2893FDBD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DBC9D-7FDE-334C-A199-67AC9FEC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F3BA8-0F47-ED48-B0DE-F74F14C0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5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165DB2-CEAF-AA42-BD82-1E0136E7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E6B9D-4BDF-624A-B900-FF72FC97B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8B24E-7358-C649-BBFD-12EDEAC7D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63A7F-1990-1A42-83C2-334856CEA27B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73FA9-43F7-C04E-8C91-07AB33170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A87CA-C109-D348-8E68-F3EF75B89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9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B766CF-768F-B842-AC96-503626C9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56" y="-376945"/>
            <a:ext cx="6321380" cy="6567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54FA1A-A546-4B44-9FA5-C730DB93F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32666">
            <a:off x="7123921" y="2186849"/>
            <a:ext cx="1499113" cy="3906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1BD985-6E63-194A-9EFD-4BC5747F4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45702">
            <a:off x="1513894" y="5091791"/>
            <a:ext cx="1152033" cy="413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FE687D-EE7D-EA44-8193-70F1F9EE4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368376">
            <a:off x="5542566" y="5131585"/>
            <a:ext cx="18796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0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Lay, Daniel</dc:creator>
  <cp:lastModifiedBy>Lay, Daniel</cp:lastModifiedBy>
  <cp:revision>1</cp:revision>
  <dcterms:created xsi:type="dcterms:W3CDTF">2022-01-13T20:40:10Z</dcterms:created>
  <dcterms:modified xsi:type="dcterms:W3CDTF">2022-01-13T20:42:59Z</dcterms:modified>
</cp:coreProperties>
</file>