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machine learning</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Machine learning is a subset of artificial intelligence (AI) that provides systems the ability to automatically learn and improve from experience without being explicitly programmed. It focuses on the development of computer programs that can access data and use it to learn for themselves.</a:t>
            </a:r>
          </a:p>
        </p:txBody>
      </p:sp>
      <p:sp>
        <p:nvSpPr>
          <p:cNvPr id="3" name="Content Placeholder 2"/>
          <p:cNvSpPr>
            <a:spLocks noGrp="1"/>
          </p:cNvSpPr>
          <p:nvPr>
            <p:ph idx="1"/>
          </p:nvPr>
        </p:nvSpPr>
        <p:spPr/>
        <p:txBody>
          <a:bodyPr/>
          <a:lstStyle/>
          <a:p>
            <a:pPr>
              <a:defRPr sz="1600"/>
            </a:pPr>
            <a:r>
              <a:t>Yes, that is correct! Machine learning is a type of artificial intelligence that allows systems to learn and improve from experience by analyzing and learning from data. Instead of being explicitly programmed to perform a specific task, machine learning algorithms can find patterns and make decisions based on the data they are trained on. This allows them to adapt and become more accurate over time.</a:t>
            </a:r>
          </a:p>
          <a:p>
            <a:pPr>
              <a:defRPr sz="1600"/>
            </a:pPr>
          </a:p>
          <a:p>
            <a:pPr>
              <a:defRPr sz="1600"/>
            </a:pPr>
            <a:r>
              <a:t>There are different types of machine learning, including supervised learning, unsupervised learning, and reinforcement learning. In supervised learning, the algorithm is trained on a labeled dataset, where the correct output or "label" is provided for each input. The algorithm then learns to map inputs to the correct outputs based on this training data. In unsupervised learning, the algorithm is not provided with labeled data, and must instead find patterns and structure in the data on its own. Reinforcement learning is a type of machine learning where the algorithm learns to make decisions by interacting with an environment and receiving rewards or penalties for its actions.</a:t>
            </a:r>
          </a:p>
          <a:p>
            <a:pPr>
              <a:defRPr sz="1600"/>
            </a:pPr>
          </a:p>
          <a:p>
            <a:pPr>
              <a:defRPr sz="1600"/>
            </a:pPr>
            <a:r>
              <a:t>Machine learning has a wide range of applications, including image and speech recognition, natural language processing, and predictive modeling. It is used in many industries, such as healthcare, finance, and transportation, to make predictions, optimize processes, and make decisions based on data.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The process of learning begins with observations or data, such as examples, direct experience, or instruction, in order to look for patterns in data and make better decisions in the future based on the examples that we provide. The primary aim is to allow the computers to learn automatically without human intervention or assistance and adjust actions accordingly.</a:t>
            </a:r>
          </a:p>
        </p:txBody>
      </p:sp>
      <p:sp>
        <p:nvSpPr>
          <p:cNvPr id="3" name="Content Placeholder 2"/>
          <p:cNvSpPr>
            <a:spLocks noGrp="1"/>
          </p:cNvSpPr>
          <p:nvPr>
            <p:ph idx="1"/>
          </p:nvPr>
        </p:nvSpPr>
        <p:spPr/>
        <p:txBody>
          <a:bodyPr/>
          <a:lstStyle/>
          <a:p>
            <a:pPr>
              <a:defRPr sz="1600"/>
            </a:pPr>
            <a:r>
              <a:t>Yes, that's correct! The process of learning you described is a fundamental aspect of machine learning, which is a subfield of artificial intelligence (AI). Machine learning algorithms use observations or data, such as examples, direct experience, or instruction, to identify patterns and make predictions or decisions without being explicitly programmed to do so.</a:t>
            </a:r>
          </a:p>
          <a:p>
            <a:pPr>
              <a:defRPr sz="1600"/>
            </a:pPr>
          </a:p>
          <a:p>
            <a:pPr>
              <a:defRPr sz="1600"/>
            </a:pPr>
            <a:r>
              <a:t>In machine learning, there are typically three types of learning: supervised learning, unsupervised learning, and reinforcement learning.</a:t>
            </a:r>
          </a:p>
          <a:p>
            <a:pPr>
              <a:defRPr sz="1600"/>
            </a:pPr>
          </a:p>
          <a:p>
            <a:pPr>
              <a:defRPr sz="1600"/>
            </a:pPr>
            <a:r>
              <a:t>* Supervised learning involves learning from labeled data, where the input data is associated with the correct output or label. The goal is to learn a mapping between inputs and outputs so that the algorithm can accurately predict the output for new, unseen inputs.</a:t>
            </a:r>
          </a:p>
          <a:p>
            <a:pPr>
              <a:defRPr sz="1600"/>
            </a:pPr>
            <a:r>
              <a:t>* Unsupervised learning involves learning from unlabeled data, where the input data is not associated with any output or label. The goal is to identify patterns or structure in the data, such as grouping similar data points together or identifying outliers.</a:t>
            </a:r>
          </a:p>
          <a:p>
            <a:pPr>
              <a:defRPr sz="1600"/>
            </a:pPr>
            <a:r>
              <a:t>* Reinforcement learning involves learning by interacting with an environment and receiving feedback in the form of rewards or penalties. The goal is to learn a policy that maximizes the cumulative reward over time.</a:t>
            </a:r>
          </a:p>
          <a:p>
            <a:pPr>
              <a:defRPr sz="1600"/>
            </a:pPr>
          </a:p>
          <a:p>
            <a:pPr>
              <a:defRPr sz="1600"/>
            </a:pPr>
            <a:r>
              <a:t>The primary aim of machine learning is indeed to allow computers to learn automatically without human intervention or assistance and adjust actions accordingly. By doing so, machine learning algorithms can improve decision-making, automate tasks, and uncover insights from large datasets.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Machine learning can be categorized into three types: supervised learning, unsupervised learning, and reinforcement learning.</a:t>
            </a:r>
          </a:p>
        </p:txBody>
      </p:sp>
      <p:sp>
        <p:nvSpPr>
          <p:cNvPr id="3" name="Content Placeholder 2"/>
          <p:cNvSpPr>
            <a:spLocks noGrp="1"/>
          </p:cNvSpPr>
          <p:nvPr>
            <p:ph idx="1"/>
          </p:nvPr>
        </p:nvSpPr>
        <p:spPr/>
        <p:txBody>
          <a:bodyPr/>
          <a:lstStyle/>
          <a:p>
            <a:pPr>
              <a:defRPr sz="1600"/>
            </a:pPr>
            <a:r>
              <a:t>Yes, that is one way to categorize machine learning. Here is a brief explanation of each type:</a:t>
            </a:r>
          </a:p>
          <a:p>
            <a:pPr>
              <a:defRPr sz="1600"/>
            </a:pPr>
          </a:p>
          <a:p>
            <a:pPr>
              <a:defRPr sz="1600"/>
            </a:pPr>
            <a:r>
              <a:t>1. Supervised learning: In supervised learning, the machine learning algorithm is trained on a labeled dataset, where each example is paired with the correct output or "label." The goal of the algorithm is to learn a mapping from inputs to outputs that can be used to make predictions on new, unseen data. Supervised learning can be further divided into classification (for discrete output variables) and regression (for continuous output variables).</a:t>
            </a:r>
          </a:p>
          <a:p>
            <a:pPr>
              <a:defRPr sz="1600"/>
            </a:pPr>
            <a:r>
              <a:t>2. Unsupervised learning: In unsupervised learning, the machine learning algorithm is trained on an unlabeled dataset, where the examples are not paired with any output or label. The goal of the algorithm is to find patterns or structure in the data without any prior knowledge of what those patterns might be. Unsupervised learning can be further divided into clustering (grouping similar examples together) and dimensionality reduction (reducing the number of features or dimensions in the data while preserving as much information as possible).</a:t>
            </a:r>
          </a:p>
          <a:p>
            <a:pPr>
              <a:defRPr sz="1600"/>
            </a:pPr>
            <a:r>
              <a:t>3. Reinforcement learning: In reinforcement learning, the machine learning algorithm learns by interacting with an environment and receiving feedback in the form of rewards or penalties. The goal of the algorithm is to learn a policy that maximizes the cumulative reward over time. Reinforcement learning is often used in applications where the desired output is not well-defined or where the algorithm needs to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1. Supervised Learning: In this type of machine learning, the model is trained on a labeled dataset. A labeled dataset is one where the target outcome or answer is known. For example, a dataset of patients diagnosed with a disease and a dataset of patients not diagnosed with the disease. The model learns from this data and then applies it to new data to predict the outcome.</a:t>
            </a:r>
          </a:p>
        </p:txBody>
      </p:sp>
      <p:sp>
        <p:nvSpPr>
          <p:cNvPr id="3" name="Content Placeholder 2"/>
          <p:cNvSpPr>
            <a:spLocks noGrp="1"/>
          </p:cNvSpPr>
          <p:nvPr>
            <p:ph idx="1"/>
          </p:nvPr>
        </p:nvSpPr>
        <p:spPr/>
        <p:txBody>
          <a:bodyPr/>
          <a:lstStyle/>
          <a:p>
            <a:pPr>
              <a:defRPr sz="1600"/>
            </a:pPr>
            <a:r>
              <a:t>Thank you for the explanation. You're absolutely right. In supervised learning, the model is trained on a labeled dataset, where the correct output or target variable is known. The model learns the relationship between the input variables and the output variable during the training phase. Once the model has been trained, it can then be used to make predictions on new, unseen data. Common types of supervised learning algorithms include linear regression, logistic regression, decision trees, and neural networks.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2. Unsupervised Learning: In this type of machine learning, the model is given unlabeled data and it must find patterns and relationships within the data on its own. Unsupervised learning is used for clustering population in different groups, which is widely used for segmenting customers in different groups for specific intervention.</a:t>
            </a:r>
          </a:p>
        </p:txBody>
      </p:sp>
      <p:sp>
        <p:nvSpPr>
          <p:cNvPr id="3" name="Content Placeholder 2"/>
          <p:cNvSpPr>
            <a:spLocks noGrp="1"/>
          </p:cNvSpPr>
          <p:nvPr>
            <p:ph idx="1"/>
          </p:nvPr>
        </p:nvSpPr>
        <p:spPr/>
        <p:txBody>
          <a:bodyPr/>
          <a:lstStyle/>
          <a:p>
            <a:pPr>
              <a:defRPr sz="1600"/>
            </a:pPr>
            <a:r>
              <a:t>Yes, that's correct! Unsupervised learning is a type of machine learning where the model is given unlabeled data, and it must find patterns and relationships within the data on its own. One common use of unsupervised learning is for clustering, which involves grouping similar examples together. This can be useful for segmenting customers into different groups for targeted interventions.</a:t>
            </a:r>
          </a:p>
          <a:p>
            <a:pPr>
              <a:defRPr sz="1600"/>
            </a:pPr>
          </a:p>
          <a:p>
            <a:pPr>
              <a:defRPr sz="1600"/>
            </a:pPr>
            <a:r>
              <a:t>Unsupervised learning algorithms can be broadly categorized into two types: clustering algorithms and dimensionality reduction algorithms.</a:t>
            </a:r>
          </a:p>
          <a:p>
            <a:pPr>
              <a:defRPr sz="1600"/>
            </a:pPr>
          </a:p>
          <a:p>
            <a:pPr>
              <a:defRPr sz="1600"/>
            </a:pPr>
            <a:r>
              <a:t>Clustering algorithms aim to group similar examples together, where the number of groups is not known beforehand. Some common clustering algorithms include:</a:t>
            </a:r>
          </a:p>
          <a:p>
            <a:pPr>
              <a:defRPr sz="1600"/>
            </a:pPr>
          </a:p>
          <a:p>
            <a:pPr>
              <a:defRPr sz="1600"/>
            </a:pPr>
            <a:r>
              <a:t>* K-means clustering: This algorithm aims to partition the data into K clusters, where K is a user-specified parameter. The algorithm iteratively assigns each example to the nearest centroid and then updates the centroids based on the mean of the examples in each cluster.</a:t>
            </a:r>
          </a:p>
          <a:p>
            <a:pPr>
              <a:defRPr sz="1600"/>
            </a:pPr>
            <a:r>
              <a:t>* Hierarchical clustering: This algorithm creates a hierarchy of clusters, where each example starts in its own cluster and clusters are merged together based on similarity. The result is a tree-like structure, where each leaf node corresponds to an example and each internal node corresponds to a cluster of examples.</a:t>
            </a:r>
          </a:p>
          <a:p>
            <a:pPr>
              <a:defRPr sz="1600"/>
            </a:pPr>
            <a:r>
              <a:t>* DBSCAN (Density-Based Spatial Clustering of Applications with Noise): This algorithm groups together examples that are close to each other and have a high density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3. Reinforcement Learning: It is a type of</a:t>
            </a:r>
          </a:p>
        </p:txBody>
      </p:sp>
      <p:sp>
        <p:nvSpPr>
          <p:cNvPr id="3" name="Content Placeholder 2"/>
          <p:cNvSpPr>
            <a:spLocks noGrp="1"/>
          </p:cNvSpPr>
          <p:nvPr>
            <p:ph idx="1"/>
          </p:nvPr>
        </p:nvSpPr>
        <p:spPr/>
        <p:txBody>
          <a:bodyPr/>
          <a:lstStyle/>
          <a:p>
            <a:pPr>
              <a:defRPr sz="1600"/>
            </a:pPr>
            <a:r>
              <a:t>Reinforcement Learning (RL) is a type of machine learning where an agent learns to make decisions by taking actions in an environment to achieve a goal. The agent receives rewards or penalties (also known as positive or negative reinforcement) based on the outcomes of its actions, and it uses this feedback to improve its future decisions. The aim of the agent is to learn a policy, which is a mapping from states to actions, that maximizes the cumulative reward over time. Reinforcement learning is commonly used in areas such as robotics, gaming, resource management, and autonomous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