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python</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Here is an example of a simple Python program that prints "Hello, world!" to the console:</a:t>
            </a:r>
          </a:p>
        </p:txBody>
      </p:sp>
      <p:sp>
        <p:nvSpPr>
          <p:cNvPr id="3" name="Content Placeholder 2"/>
          <p:cNvSpPr>
            <a:spLocks noGrp="1"/>
          </p:cNvSpPr>
          <p:nvPr>
            <p:ph idx="1"/>
          </p:nvPr>
        </p:nvSpPr>
        <p:spPr/>
        <p:txBody>
          <a:bodyPr/>
          <a:lstStyle/>
          <a:p>
            <a:pPr>
              <a:defRPr sz="1600"/>
            </a:pPr>
            <a:r>
              <a:t>Sure, here is an example of a simple Python program that prints "Hello, world!" to the console:</a:t>
            </a:r>
          </a:p>
          <a:p>
            <a:pPr>
              <a:defRPr sz="1600"/>
            </a:pPr>
          </a:p>
          <a:p>
            <a:pPr>
              <a:defRPr sz="1600"/>
            </a:pPr>
            <a:r>
              <a:t>```python</a:t>
            </a:r>
          </a:p>
          <a:p>
            <a:pPr>
              <a:defRPr sz="1600"/>
            </a:pPr>
            <a:r>
              <a:t>print("Hello, world!")</a:t>
            </a:r>
          </a:p>
          <a:p>
            <a:pPr>
              <a:defRPr sz="1600"/>
            </a:pPr>
            <a:r>
              <a:t>```</a:t>
            </a:r>
          </a:p>
          <a:p>
            <a:pPr>
              <a:defRPr sz="1600"/>
            </a:pPr>
          </a:p>
          <a:p>
            <a:pPr>
              <a:defRPr sz="1600"/>
            </a:pPr>
            <a:r>
              <a:t>When you run this program, it will display the text "Hello, world!" in the console. This is often the first program that people write when they are learning a new programming language, as it is a simple way to verify that the language and development environment are set up correctly.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a:t>
            </a:r>
          </a:p>
        </p:txBody>
      </p:sp>
      <p:sp>
        <p:nvSpPr>
          <p:cNvPr id="3" name="Content Placeholder 2"/>
          <p:cNvSpPr>
            <a:spLocks noGrp="1"/>
          </p:cNvSpPr>
          <p:nvPr>
            <p:ph idx="1"/>
          </p:nvPr>
        </p:nvSpPr>
        <p:spPr/>
        <p:txBody>
          <a:bodyPr/>
          <a:lstStyle/>
          <a:p>
            <a:pPr>
              <a:defRPr sz="1600"/>
            </a:pPr>
            <a:r>
              <a:t>I see you've provided an empty code block. How can I assist you without any code or context? Please provide more information or the code you'd like me to help with, and I'll do my best to offer a useful response.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print("Hello, world!")</a:t>
            </a:r>
          </a:p>
        </p:txBody>
      </p:sp>
      <p:sp>
        <p:nvSpPr>
          <p:cNvPr id="3" name="Content Placeholder 2"/>
          <p:cNvSpPr>
            <a:spLocks noGrp="1"/>
          </p:cNvSpPr>
          <p:nvPr>
            <p:ph idx="1"/>
          </p:nvPr>
        </p:nvSpPr>
        <p:spPr/>
        <p:txBody>
          <a:bodyPr/>
          <a:lstStyle/>
          <a:p>
            <a:pPr>
              <a:defRPr sz="1600"/>
            </a:pPr>
            <a:r>
              <a:t>Hello, world!</a:t>
            </a:r>
          </a:p>
          <a:p>
            <a:pPr>
              <a:defRPr sz="1600"/>
            </a:pPr>
          </a:p>
          <a:p>
            <a:pPr>
              <a:defRPr sz="1600"/>
            </a:pPr>
            <a:r>
              <a:t>When you run this code, it will print the text "Hello, world!" to the console. This is often the first piece of code that people write when they are learning a new programming language, as it is a simple way to verify that your development environment is set up correctly and that you can write and execute code.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a:t>
            </a:r>
          </a:p>
        </p:txBody>
      </p:sp>
      <p:sp>
        <p:nvSpPr>
          <p:cNvPr id="3" name="Content Placeholder 2"/>
          <p:cNvSpPr>
            <a:spLocks noGrp="1"/>
          </p:cNvSpPr>
          <p:nvPr>
            <p:ph idx="1"/>
          </p:nvPr>
        </p:nvSpPr>
        <p:spPr/>
        <p:txBody>
          <a:bodyPr/>
          <a:lstStyle/>
          <a:p>
            <a:pPr>
              <a:defRPr sz="1600"/>
            </a:pPr>
            <a:r>
              <a:t>I see you've provided an empty code block. How can I assist you with that? If you're looking for help with a specific programming problem or concept, please provide more context or information so I can give you a more accurate and helpful response.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To learn more about Python, you can visit the official Python website (&lt;https://www.python.org/&gt;) or check out some of the many online tutorials and resources that are available.</a:t>
            </a:r>
          </a:p>
        </p:txBody>
      </p:sp>
      <p:sp>
        <p:nvSpPr>
          <p:cNvPr id="3" name="Content Placeholder 2"/>
          <p:cNvSpPr>
            <a:spLocks noGrp="1"/>
          </p:cNvSpPr>
          <p:nvPr>
            <p:ph idx="1"/>
          </p:nvPr>
        </p:nvSpPr>
        <p:spPr/>
        <p:txBody>
          <a:bodyPr/>
          <a:lstStyle/>
          <a:p>
            <a:pPr>
              <a:defRPr sz="1600"/>
            </a:pPr>
            <a:r>
              <a:t>That's correct! The official Python website is a great place to start learning about the language. It provides a wealth of information, including documentation, tutorials, and downloads for the latest version of Python.</a:t>
            </a:r>
          </a:p>
          <a:p>
            <a:pPr>
              <a:defRPr sz="1600"/>
            </a:pPr>
          </a:p>
          <a:p>
            <a:pPr>
              <a:defRPr sz="1600"/>
            </a:pPr>
            <a:r>
              <a:t>In addition to the official website, there are many online tutorials and resources available that can help you learn Python. Here are a few popular ones:</a:t>
            </a:r>
          </a:p>
          <a:p>
            <a:pPr>
              <a:defRPr sz="1600"/>
            </a:pPr>
          </a:p>
          <a:p>
            <a:pPr>
              <a:defRPr sz="1600"/>
            </a:pPr>
            <a:r>
              <a:t>* Codecademy: Codecademy offers a free interactive Python course that covers the basics of the language. It's a great way to learn Python through hands-on exercises.</a:t>
            </a:r>
          </a:p>
          <a:p>
            <a:pPr>
              <a:defRPr sz="1600"/>
            </a:pPr>
            <a:r>
              <a:t>* Coursera: Coursera offers several Python courses, including an introductory course called "Python for Everybody" that is taught by the creator of Python, Guido van Rossum.</a:t>
            </a:r>
          </a:p>
          <a:p>
            <a:pPr>
              <a:defRPr sz="1600"/>
            </a:pPr>
            <a:r>
              <a:t>* edX: edX offers a variety of Python courses, including an introductory course called "Introduction to Computer Science and Programming Using Python" that is offered by MIT.</a:t>
            </a:r>
          </a:p>
          <a:p>
            <a:pPr>
              <a:defRPr sz="1600"/>
            </a:pPr>
            <a:r>
              <a:t>* Udemy: Udemy offers a wide range of Python courses, including both free and paid options. Some popular courses include "Python for Data Science and Machine Learning Bootcamp" and "The Complete Python Masterclass."</a:t>
            </a:r>
          </a:p>
          <a:p>
            <a:pPr>
              <a:defRPr sz="1600"/>
            </a:pPr>
          </a:p>
          <a:p>
            <a:pPr>
              <a:defRPr sz="1600"/>
            </a:pPr>
            <a:r>
              <a:t>These are just a few of the many resources available to help you learn Python. No matter which resource you choose, the most important thing is to practice regularly and be patient with yourself as you learn. Python is a powerful and versatile language, and with dedication and hard work, you can become proficient in 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Python is a high-level, interpreted programming language that was created by Guido van Rossum and first released in 1991. It is a popular language for web development, scientific computing, data analysis, artificial intelligence, and many other applications.</a:t>
            </a:r>
          </a:p>
        </p:txBody>
      </p:sp>
      <p:sp>
        <p:nvSpPr>
          <p:cNvPr id="3" name="Content Placeholder 2"/>
          <p:cNvSpPr>
            <a:spLocks noGrp="1"/>
          </p:cNvSpPr>
          <p:nvPr>
            <p:ph idx="1"/>
          </p:nvPr>
        </p:nvSpPr>
        <p:spPr/>
        <p:txBody>
          <a:bodyPr/>
          <a:lstStyle/>
          <a:p>
            <a:pPr>
              <a:defRPr sz="1600"/>
            </a:pPr>
            <a:r>
              <a:t>Yes, that is correct! Python is a high-level, interpreted programming language that is known for its simplicity and readability. It was created by Guido van Rossum and released in 1991. Python has a large standard library and a vibrant community of developers, which has contributed to its popularity for a wide range of applications, including web development, scientific computing, data analysis, artificial intelligence, and many others.</a:t>
            </a:r>
          </a:p>
          <a:p>
            <a:pPr>
              <a:defRPr sz="1600"/>
            </a:pPr>
          </a:p>
          <a:p>
            <a:pPr>
              <a:defRPr sz="1600"/>
            </a:pPr>
            <a:r>
              <a:t>Python is an interpreted language, which means that it does not need to be compiled before it can be executed. This makes it easy to write and test code, as you can simply run your script and see the results immediately. Python is also a high-level language, which means that it abstracts away many of the details of the underlying hardware and provides a more intuitive and user-friendly interface for programming.</a:t>
            </a:r>
          </a:p>
          <a:p>
            <a:pPr>
              <a:defRPr sz="1600"/>
            </a:pPr>
          </a:p>
          <a:p>
            <a:pPr>
              <a:defRPr sz="1600"/>
            </a:pPr>
            <a:r>
              <a:t>Python is a popular language for web development because of its simplicity and the availability of powerful frameworks like Django and Flask. It is also commonly used for scientific computing and data analysis because of its support for numerical and scientific libraries like NumPy, SciPy, and pandas. In recent years, Python has also gained popularity for artificial intelligence and machine learning applications, thanks to libraries like TensorFlow and PyTorch.</a:t>
            </a:r>
          </a:p>
          <a:p>
            <a:pPr>
              <a:defRPr sz="1600"/>
            </a:pPr>
          </a:p>
          <a:p>
            <a:pPr>
              <a:defRPr sz="1600"/>
            </a:pPr>
            <a:r>
              <a:t>Overall, Python is a versatile and powerful language that is well-suited for a wide range of programming tasks. It is known for its simplicity and readability, which makes it a great language for beginners, but it is also capable of handling complex and demanding applications.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Python is known for its simplicity, readability, and ease of use, which make it a great language for beginners to learn. It also has a large and active community of developers, which means that there are many resources available for learning and troubleshooting.</a:t>
            </a:r>
          </a:p>
        </p:txBody>
      </p:sp>
      <p:sp>
        <p:nvSpPr>
          <p:cNvPr id="3" name="Content Placeholder 2"/>
          <p:cNvSpPr>
            <a:spLocks noGrp="1"/>
          </p:cNvSpPr>
          <p:nvPr>
            <p:ph idx="1"/>
          </p:nvPr>
        </p:nvSpPr>
        <p:spPr/>
        <p:txBody>
          <a:bodyPr/>
          <a:lstStyle/>
          <a:p>
            <a:pPr>
              <a:defRPr sz="1600"/>
            </a:pPr>
            <a:r>
              <a:t>Yes, those are some of the reasons why Python is a popular language for beginners. Its simple syntax and English-like keywords make it easy to read and understand, which can be helpful for people who are new to programming. Additionally, Python has a large standard library and a wide range of third-party libraries and frameworks, which can help developers be more productive. The large and active community of Python developers also means that there are many resources available for learning and troubleshooting, including documentation, tutorials, and forums where developers can ask and answer questions.</a:t>
            </a:r>
          </a:p>
          <a:p>
            <a:pPr>
              <a:defRPr sz="1600"/>
            </a:pPr>
          </a:p>
          <a:p>
            <a:pPr>
              <a:defRPr sz="1600"/>
            </a:pPr>
            <a:r>
              <a:t>Python is also a versatile language, which means that it can be used for a variety of tasks, including web development, data analysis, scientific computing, artificial intelligence, and more. This versatility can make it a good choice for people who are just starting to learn programming, as they can explore different areas of interest and find the one that suits them the best.</a:t>
            </a:r>
          </a:p>
          <a:p>
            <a:pPr>
              <a:defRPr sz="1600"/>
            </a:pPr>
          </a:p>
          <a:p>
            <a:pPr>
              <a:defRPr sz="1600"/>
            </a:pPr>
            <a:r>
              <a:t>Overall, Python's simplicity, readability, and versatility make it a great language for beginners to learn, and its large and active community provides a wealth of resources for learning and support.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Some of the key features of Python include:</a:t>
            </a:r>
          </a:p>
        </p:txBody>
      </p:sp>
      <p:sp>
        <p:nvSpPr>
          <p:cNvPr id="3" name="Content Placeholder 2"/>
          <p:cNvSpPr>
            <a:spLocks noGrp="1"/>
          </p:cNvSpPr>
          <p:nvPr>
            <p:ph idx="1"/>
          </p:nvPr>
        </p:nvSpPr>
        <p:spPr/>
        <p:txBody>
          <a:bodyPr/>
          <a:lstStyle/>
          <a:p>
            <a:pPr>
              <a:defRPr sz="1600"/>
            </a:pPr>
            <a:r>
              <a:t>* High-level, interpreted language: Python is a high-level language, which means it is designed to be easy to read and write by humans. It is also an interpreted language, which means that the code is executed line-by-line at runtime, rather than being compiled into machine code beforehand.</a:t>
            </a:r>
          </a:p>
          <a:p>
            <a:pPr>
              <a:defRPr sz="1600"/>
            </a:pPr>
            <a:r>
              <a:t>* Dynamically typed: Python is dynamically typed, which means that the type of a variable is determined at runtime, rather than being explicitly declared by the programmer.</a:t>
            </a:r>
          </a:p>
          <a:p>
            <a:pPr>
              <a:defRPr sz="1600"/>
            </a:pPr>
            <a:r>
              <a:t>* Large standard library: Python comes with a large standard library, which includes modules for tasks such as file I/O, networking, and data processing. This means that you can often find a built-in solution for common programming tasks, rather than having to write everything from scratch.</a:t>
            </a:r>
          </a:p>
          <a:p>
            <a:pPr>
              <a:defRPr sz="1600"/>
            </a:pPr>
            <a:r>
              <a:t>* Object-oriented: Python is an object-oriented language, which means that it organizes code into objects (data structures that contain both data and functions that operate on that data). This makes it easy to write reusable and modular code.</a:t>
            </a:r>
          </a:p>
          <a:p>
            <a:pPr>
              <a:defRPr sz="1600"/>
            </a:pPr>
            <a:r>
              <a:t>* Expressive syntax: Python has a clean and easy-to-understand syntax, which makes it a popular choice for beginners and experts alike. It also has a number of features, such as list comprehensions and generators, that make it possible to write concise and expressive code.</a:t>
            </a:r>
          </a:p>
          <a:p>
            <a:pPr>
              <a:defRPr sz="1600"/>
            </a:pPr>
            <a:r>
              <a:t>* Portable: Python is a portable language, which means that it can run on a variety of different platforms and operating systems. This makes it a good choice for developing cross-platform applications.</a:t>
            </a:r>
          </a:p>
          <a:p>
            <a:pPr>
              <a:defRPr sz="1600"/>
            </a:pPr>
            <a:r>
              <a:t>* Active community: Python has a large and active community of users and developers, which means that you can find a wealth of resources and support online. This includes documentation, tutorials, and forums where you can ask questions and get help from more experienced Python users.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 Object-oriented programming: Python supports object-oriented programming, which allows you to organize your code into reusable objects.</a:t>
            </a:r>
          </a:p>
        </p:txBody>
      </p:sp>
      <p:sp>
        <p:nvSpPr>
          <p:cNvPr id="3" name="Content Placeholder 2"/>
          <p:cNvSpPr>
            <a:spLocks noGrp="1"/>
          </p:cNvSpPr>
          <p:nvPr>
            <p:ph idx="1"/>
          </p:nvPr>
        </p:nvSpPr>
        <p:spPr/>
        <p:txBody>
          <a:bodyPr/>
          <a:lstStyle/>
          <a:p>
            <a:pPr>
              <a:defRPr sz="1600"/>
            </a:pPr>
            <a:r>
              <a:t>Yes, that is correct! Object-oriented programming (OOP) is a programming paradigm that is based on the concept of "objects", which can contain data and methods that operate on that data. In Python, you can define classes to represent objects and create instances of those classes to use in your code.</a:t>
            </a:r>
          </a:p>
          <a:p>
            <a:pPr>
              <a:defRPr sz="1600"/>
            </a:pPr>
          </a:p>
          <a:p>
            <a:pPr>
              <a:defRPr sz="1600"/>
            </a:pPr>
            <a:r>
              <a:t>OOP has several key features, including encapsulation, inheritance, and polymorphism. Encapsulation is the idea of bundling data and methods that operate on that data within a single unit, or object. Inheritance is the ability of a class to inherit properties and methods from a parent class. Polymorphism is the ability of an object to take on many forms, or the ability of a child class to override methods inherited from a parent class.</a:t>
            </a:r>
          </a:p>
          <a:p>
            <a:pPr>
              <a:defRPr sz="1600"/>
            </a:pPr>
          </a:p>
          <a:p>
            <a:pPr>
              <a:defRPr sz="1600"/>
            </a:pPr>
            <a:r>
              <a:t>OOP can help make your code more organized, reusable, and easy to understand. It is a powerful tool that is widely used in software development, and it is an important concept to understand if you want to become a proficient Python programmer.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 Dynamic typing: Python is dynamically typed, which means that you do not need to declare the data type of a variable when you create it.</a:t>
            </a:r>
          </a:p>
        </p:txBody>
      </p:sp>
      <p:sp>
        <p:nvSpPr>
          <p:cNvPr id="3" name="Content Placeholder 2"/>
          <p:cNvSpPr>
            <a:spLocks noGrp="1"/>
          </p:cNvSpPr>
          <p:nvPr>
            <p:ph idx="1"/>
          </p:nvPr>
        </p:nvSpPr>
        <p:spPr/>
        <p:txBody>
          <a:bodyPr/>
          <a:lstStyle/>
          <a:p>
            <a:pPr>
              <a:defRPr sz="1600"/>
            </a:pPr>
            <a:r>
              <a:t>Yes, that's correct! In Python, you do not need to declare the data type of a variable when you create it. The data type of a variable is determined automatically based on the value that is assigned to it. For example:</a:t>
            </a:r>
          </a:p>
          <a:p>
            <a:pPr>
              <a:defRPr sz="1600"/>
            </a:pPr>
          </a:p>
          <a:p>
            <a:pPr>
              <a:defRPr sz="1600"/>
            </a:pPr>
            <a:r>
              <a:t>```</a:t>
            </a:r>
          </a:p>
          <a:p>
            <a:pPr>
              <a:defRPr sz="1600"/>
            </a:pPr>
            <a:r>
              <a:t>x = 5 # x is an integer</a:t>
            </a:r>
          </a:p>
          <a:p>
            <a:pPr>
              <a:defRPr sz="1600"/>
            </a:pPr>
            <a:r>
              <a:t>y = "hello" # y is a string</a:t>
            </a:r>
          </a:p>
          <a:p>
            <a:pPr>
              <a:defRPr sz="1600"/>
            </a:pPr>
            <a:r>
              <a:t>z = 3.14 # z is a float</a:t>
            </a:r>
          </a:p>
          <a:p>
            <a:pPr>
              <a:defRPr sz="1600"/>
            </a:pPr>
            <a:r>
              <a:t>```</a:t>
            </a:r>
          </a:p>
          <a:p>
            <a:pPr>
              <a:defRPr sz="1600"/>
            </a:pPr>
          </a:p>
          <a:p>
            <a:pPr>
              <a:defRPr sz="1600"/>
            </a:pPr>
            <a:r>
              <a:t>In this example, the variables `x`, `y`, and `z` are automatically assigned the data types `int`, `str`, and `float`, respectively. This is known as dynamic typing, and it is one of the features that makes Python a flexible and easy-to-use language.</a:t>
            </a:r>
          </a:p>
          <a:p>
            <a:pPr>
              <a:defRPr sz="1600"/>
            </a:pPr>
          </a:p>
          <a:p>
            <a:pPr>
              <a:defRPr sz="1600"/>
            </a:pPr>
            <a:r>
              <a:t>It's worth noting that while Python is dynamically typed, it is still strongly typed. This means that you cannot assign a value of one data type to a variable of a different data type without explicitly converting the value. For example, you cannot assign a string value to an integer variable without converting the string to an integer first:</a:t>
            </a:r>
          </a:p>
          <a:p>
            <a:pPr>
              <a:defRPr sz="1600"/>
            </a:pPr>
          </a:p>
          <a:p>
            <a:pPr>
              <a:defRPr sz="1600"/>
            </a:pPr>
            <a:r>
              <a:t>```</a:t>
            </a:r>
          </a:p>
          <a:p>
            <a:pPr>
              <a:defRPr sz="1600"/>
            </a:pPr>
            <a:r>
              <a:t>x = 5 # x is an integer</a:t>
            </a:r>
          </a:p>
          <a:p>
            <a:pPr>
              <a:defRPr sz="1600"/>
            </a:pPr>
            <a:r>
              <a:t>y = "10" # y is a string</a:t>
            </a:r>
          </a:p>
          <a:p>
            <a:pPr>
              <a:defRPr sz="1600"/>
            </a:pPr>
          </a:p>
          <a:p>
            <a:pPr>
              <a:defRPr sz="1600"/>
            </a:pPr>
            <a:r>
              <a:t># This will raise a TypeError because you cannot assign a string to an integer variable</a:t>
            </a:r>
          </a:p>
          <a:p>
            <a:pPr>
              <a:defRPr sz="1600"/>
            </a:pPr>
            <a:r>
              <a:t>x = y</a:t>
            </a:r>
          </a:p>
          <a:p>
            <a:pPr>
              <a:defRPr sz="1600"/>
            </a:pPr>
          </a:p>
          <a:p>
            <a:pPr>
              <a:defRPr sz="1600"/>
            </a:pPr>
            <a:r>
              <a:t># To assign the value of y to x, you must first convert y to an integer</a:t>
            </a:r>
          </a:p>
          <a:p>
            <a:pPr>
              <a:defRPr sz="1600"/>
            </a:pPr>
            <a:r>
              <a:t>x = int(y) # x is now an integer with the value 10</a:t>
            </a:r>
          </a:p>
          <a:p>
            <a:pPr>
              <a:defRPr sz="1600"/>
            </a:pPr>
            <a:r>
              <a:t>```</a:t>
            </a:r>
          </a:p>
          <a:p>
            <a:pPr>
              <a:defRPr sz="1600"/>
            </a:pPr>
          </a:p>
          <a:p>
            <a:pPr>
              <a:defRPr sz="1600"/>
            </a:pPr>
            <a:r>
              <a:t>I hope this helps! Let me know if you have any other questions.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 Large standard library: Python comes with a large standard library of modules and functions that you can use in your programs.</a:t>
            </a:r>
          </a:p>
        </p:txBody>
      </p:sp>
      <p:sp>
        <p:nvSpPr>
          <p:cNvPr id="3" name="Content Placeholder 2"/>
          <p:cNvSpPr>
            <a:spLocks noGrp="1"/>
          </p:cNvSpPr>
          <p:nvPr>
            <p:ph idx="1"/>
          </p:nvPr>
        </p:nvSpPr>
        <p:spPr/>
        <p:txBody>
          <a:bodyPr/>
          <a:lstStyle/>
          <a:p>
            <a:pPr>
              <a:defRPr sz="1600"/>
            </a:pPr>
            <a:r>
              <a:t>Yes, that's correct! One of the key strengths of Python is its extensive standard library, which provides a wide range of modules and functions that are ready to use in your programs. These modules cover various areas such as string manipulation, file I/O, network communication, data processing, and more. By using the standard library, you can save time and effort by not having to reinvent the wheel and can instead focus on building the core functionality of your applications. The standard library also promotes consistency and best practices, making it easier for other developers to understand and maintain your code.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 Interpreted: Python is an interpreted language, which means that you do not need to compile your code before you can run it.</a:t>
            </a:r>
          </a:p>
        </p:txBody>
      </p:sp>
      <p:sp>
        <p:nvSpPr>
          <p:cNvPr id="3" name="Content Placeholder 2"/>
          <p:cNvSpPr>
            <a:spLocks noGrp="1"/>
          </p:cNvSpPr>
          <p:nvPr>
            <p:ph idx="1"/>
          </p:nvPr>
        </p:nvSpPr>
        <p:spPr/>
        <p:txBody>
          <a:bodyPr/>
          <a:lstStyle/>
          <a:p>
            <a:pPr>
              <a:defRPr sz="1600"/>
            </a:pPr>
            <a:r>
              <a:t>Yes, that's correct. Python is an interpreted language, which means that the Python interpreter directly executes the code by translating it into machine language at runtime, without the need for a separate compilation step. This makes it easy to quickly write and test code, as you can see the results of your code's execution immediately, without having to go through a separate compilation and linking process. However, it's worth noting that interpreted languages like Python can sometimes be slower than compiled languages like C or C++, especially for computationally intensive tasks, because the interpreter needs to perform additional overhead tasks to execute the code.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 Cross-platform: Python is a cross-platform language, which means that you can write your code on one operating system and run it on another.</a:t>
            </a:r>
          </a:p>
        </p:txBody>
      </p:sp>
      <p:sp>
        <p:nvSpPr>
          <p:cNvPr id="3" name="Content Placeholder 2"/>
          <p:cNvSpPr>
            <a:spLocks noGrp="1"/>
          </p:cNvSpPr>
          <p:nvPr>
            <p:ph idx="1"/>
          </p:nvPr>
        </p:nvSpPr>
        <p:spPr/>
        <p:txBody>
          <a:bodyPr/>
          <a:lstStyle/>
          <a:p>
            <a:pPr>
              <a:defRPr sz="1600"/>
            </a:pPr>
            <a:r>
              <a:t>Yes, that is correct! Python is indeed a cross-platform language, which means that you can write your Python code on one operating system and then run it on any other operating system without needing to modify the code. This is possible because Python's interpreter handles the differences between operating systems for you, allowing you to focus on writing your code.</a:t>
            </a:r>
          </a:p>
          <a:p>
            <a:pPr>
              <a:defRPr sz="1600"/>
            </a:pPr>
          </a:p>
          <a:p>
            <a:pPr>
              <a:defRPr sz="1600"/>
            </a:pPr>
            <a:r>
              <a:t>For example, you could write a Python script on a Windows machine and then run it on a Mac or Linux machine without any issues, as long as the required Python modules and dependencies are installed. This makes Python a popular choice for developers who need to create applications that can run on multiple platforms.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