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wildlife conservation</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Wildlife conservation is important for many reasons, including:</a:t>
            </a:r>
          </a:p>
        </p:txBody>
      </p:sp>
      <p:sp>
        <p:nvSpPr>
          <p:cNvPr id="3" name="Content Placeholder 2"/>
          <p:cNvSpPr>
            <a:spLocks noGrp="1"/>
          </p:cNvSpPr>
          <p:nvPr>
            <p:ph idx="1"/>
          </p:nvPr>
        </p:nvSpPr>
        <p:spPr/>
        <p:txBody>
          <a:bodyPr/>
          <a:lstStyle/>
          <a:p>
            <a:pPr>
              <a:defRPr sz="1600"/>
            </a:pPr>
            <a:r>
              <a:t>1. Biodiversity: Wildlife conservation helps to maintain biodiversity, which is the variety of plant and animal life in a particular habitat or ecosystem. This variety is important for the stability and health of an ecosystem, as well as for the survival of individual species.</a:t>
            </a:r>
          </a:p>
          <a:p>
            <a:pPr>
              <a:defRPr sz="1600"/>
            </a:pPr>
          </a:p>
          <a:p>
            <a:pPr>
              <a:defRPr sz="1600"/>
            </a:pPr>
            <a:r>
              <a:t>2. Ecosystem services: Wildlife and the ecosystems they inhabit provide a number of services that are essential to human survival, including air and water purification, soil fertilization, and the regulation of climate and disease.</a:t>
            </a:r>
          </a:p>
          <a:p>
            <a:pPr>
              <a:defRPr sz="1600"/>
            </a:pPr>
          </a:p>
          <a:p>
            <a:pPr>
              <a:defRPr sz="1600"/>
            </a:pPr>
            <a:r>
              <a:t>3. Medicine and research: Many animals and plants have medicinal value, and wildlife conservation helps to ensure that these resources are available for future research and development.</a:t>
            </a:r>
          </a:p>
          <a:p>
            <a:pPr>
              <a:defRPr sz="1600"/>
            </a:pPr>
          </a:p>
          <a:p>
            <a:pPr>
              <a:defRPr sz="1600"/>
            </a:pPr>
            <a:r>
              <a:t>4. Cultural and aesthetic value: Wildlife has cultural and aesthetic value, and many people enjoy observing and interacting with animals in their natural habitats. Wildlife conservation helps to preserve these opportunities for future generations.</a:t>
            </a:r>
          </a:p>
          <a:p>
            <a:pPr>
              <a:defRPr sz="1600"/>
            </a:pPr>
          </a:p>
          <a:p>
            <a:pPr>
              <a:defRPr sz="1600"/>
            </a:pPr>
            <a:r>
              <a:t>5. Ethical considerations: Many people believe that it is ethically important to protect and preserve wildlife and their habitats. This is especially true for endangered species, which are at risk of extinction due to human activities.</a:t>
            </a:r>
          </a:p>
          <a:p>
            <a:pPr>
              <a:defRPr sz="1600"/>
            </a:pPr>
          </a:p>
          <a:p>
            <a:pPr>
              <a:defRPr sz="1600"/>
            </a:pPr>
            <a:r>
              <a:t>6. Climate change mitigation: Wildlife conservation can help to mitigate the impacts of climate change by protecting and restoring habitats that absorb and store carbon dioxide, a greenhouse gas that contributes to global warming.</a:t>
            </a:r>
          </a:p>
          <a:p>
            <a:pPr>
              <a:defRPr sz="1600"/>
            </a:pPr>
          </a:p>
          <a:p>
            <a:pPr>
              <a:defRPr sz="1600"/>
            </a:pPr>
            <a:r>
              <a:t>7. Food security: Wildlife conservation can help to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 Biodiversity: Protecting wildlife helps to maintain biodiversity, which is important for the stability and resilience</a:t>
            </a:r>
          </a:p>
        </p:txBody>
      </p:sp>
      <p:sp>
        <p:nvSpPr>
          <p:cNvPr id="3" name="Content Placeholder 2"/>
          <p:cNvSpPr>
            <a:spLocks noGrp="1"/>
          </p:cNvSpPr>
          <p:nvPr>
            <p:ph idx="1"/>
          </p:nvPr>
        </p:nvSpPr>
        <p:spPr/>
        <p:txBody>
          <a:bodyPr/>
          <a:lstStyle/>
          <a:p>
            <a:pPr>
              <a:defRPr sz="1600"/>
            </a:pPr>
            <a:r>
              <a:t>of ecosystems. Biodiversity refers to the variety of different species, including plants, animals, and microorganisms, that exist within a given ecosystem. High levels of biodiversity are important for the stability and resilience of ecosystems because they allow for a greater range of functions and processes to take place within the ecosystem. This, in turn, helps to ensure that the ecosystem is able to withstand disturbances and changes, such as those caused by climate change or human activities.</a:t>
            </a:r>
          </a:p>
          <a:p>
            <a:pPr>
              <a:defRPr sz="1600"/>
            </a:pPr>
          </a:p>
          <a:p>
            <a:pPr>
              <a:defRPr sz="1600"/>
            </a:pPr>
            <a:r>
              <a:t>Protecting wildlife is one way to help maintain biodiversity. Wildlife plays a critical role in the functioning of ecosystems, and the loss of wildlife can have cascading effects on the rest of the ecosystem. For example, the loss of a top predator can lead to an overpopulation of its prey, which can in turn impact the plants and other animals that the prey species feeds on.</a:t>
            </a:r>
          </a:p>
          <a:p>
            <a:pPr>
              <a:defRPr sz="1600"/>
            </a:pPr>
          </a:p>
          <a:p>
            <a:pPr>
              <a:defRPr sz="1600"/>
            </a:pPr>
            <a:r>
              <a:t>There are many ways that we can help protect wildlife and maintain biodiversity. Some of these include:</a:t>
            </a:r>
          </a:p>
          <a:p>
            <a:pPr>
              <a:defRPr sz="1600"/>
            </a:pPr>
          </a:p>
          <a:p>
            <a:pPr>
              <a:defRPr sz="1600"/>
            </a:pPr>
            <a:r>
              <a:t>* Supporting conservation efforts: This can include supporting organizations that work to protect wildlife and their habitats, as well as advocating for policies and practices that support conservation.</a:t>
            </a:r>
          </a:p>
          <a:p>
            <a:pPr>
              <a:defRPr sz="1600"/>
            </a:pPr>
            <a:r>
              <a:t>* Reducing our impact on the environment: This can include reducing our use of resources, such as water and energy, and minimizing our production of waste.</a:t>
            </a:r>
          </a:p>
          <a:p>
            <a:pPr>
              <a:defRPr sz="1600"/>
            </a:pPr>
            <a:r>
              <a:t>* Being mindful of our actions: This can include being aware of the potential impacts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Wildlife conservation is the practice of protecting plant and animal species and their habitats. The goal of wildlife conservation is to ensure that nature will be around for future generations to enjoy, and to recognize the importance of wildlife and wilderness lands to humans. Many nations have government agencies dedicated to the protection of wildlife.</a:t>
            </a:r>
          </a:p>
        </p:txBody>
      </p:sp>
      <p:sp>
        <p:nvSpPr>
          <p:cNvPr id="3" name="Content Placeholder 2"/>
          <p:cNvSpPr>
            <a:spLocks noGrp="1"/>
          </p:cNvSpPr>
          <p:nvPr>
            <p:ph idx="1"/>
          </p:nvPr>
        </p:nvSpPr>
        <p:spPr/>
        <p:txBody>
          <a:bodyPr/>
          <a:lstStyle/>
          <a:p>
            <a:pPr>
              <a:defRPr sz="1600"/>
            </a:pPr>
            <a:r>
              <a:t>Yes, that is correct. Wildlife conservation is a critical practice that aims to preserve the planet's biodiversity and ensure the survival of various species and ecosystems. It involves managing and protecting wildlife and their habitats, preventing the extinction of endangered species, promoting sustainable use of natural resources, and raising awareness about the importance of wildlife conservation.</a:t>
            </a:r>
          </a:p>
          <a:p>
            <a:pPr>
              <a:defRPr sz="1600"/>
            </a:pPr>
          </a:p>
          <a:p>
            <a:pPr>
              <a:defRPr sz="1600"/>
            </a:pPr>
            <a:r>
              <a:t>Government agencies, non-governmental organizations (NGOs), and community-based initiatives play a significant role in wildlife conservation efforts. These entities work together to implement conservation strategies, enforce wildlife protection laws, and engage local communities in conservation activities.</a:t>
            </a:r>
          </a:p>
          <a:p>
            <a:pPr>
              <a:defRPr sz="1600"/>
            </a:pPr>
          </a:p>
          <a:p>
            <a:pPr>
              <a:defRPr sz="1600"/>
            </a:pPr>
            <a:r>
              <a:t>Effective wildlife conservation requires a holistic approach that considers the interdependence of species and ecosystems, as well as the social, economic, and cultural factors that impact conservation efforts. It is essential to balance the needs of wildlife and humans, recognizing that wildlife conservation can provide numerous benefits to people, such as clean air and water, food and medicine, climate regulation, and cultural and recreational opportunities.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There are several ways to approach wildlife conservation, including:</a:t>
            </a:r>
          </a:p>
        </p:txBody>
      </p:sp>
      <p:sp>
        <p:nvSpPr>
          <p:cNvPr id="3" name="Content Placeholder 2"/>
          <p:cNvSpPr>
            <a:spLocks noGrp="1"/>
          </p:cNvSpPr>
          <p:nvPr>
            <p:ph idx="1"/>
          </p:nvPr>
        </p:nvSpPr>
        <p:spPr/>
        <p:txBody>
          <a:bodyPr/>
          <a:lstStyle/>
          <a:p>
            <a:pPr>
              <a:defRPr sz="1600"/>
            </a:pPr>
            <a:r>
              <a:t>1. Habitat protection and restoration: This involves protecting existing natural habitats and restoring degraded ones to provide suitable living spaces for wildlife. This can be achieved through the establishment of protected areas such as national parks, wildlife reserves, and wildlife corridors.</a:t>
            </a:r>
          </a:p>
          <a:p>
            <a:pPr>
              <a:defRPr sz="1600"/>
            </a:pPr>
          </a:p>
          <a:p>
            <a:pPr>
              <a:defRPr sz="1600"/>
            </a:pPr>
            <a:r>
              <a:t>2. Species conservation programs: These programs focus on protecting specific endangered or threatened species through captive breeding, reintroduction, and population monitoring. They may also involve efforts to reduce threats to these species, such as controlling invasive species, preventing poaching, and reducing habitat loss.</a:t>
            </a:r>
          </a:p>
          <a:p>
            <a:pPr>
              <a:defRPr sz="1600"/>
            </a:pPr>
          </a:p>
          <a:p>
            <a:pPr>
              <a:defRPr sz="1600"/>
            </a:pPr>
            <a:r>
              <a:t>3. Community-based conservation: This approach engages local communities in wildlife conservation efforts by providing incentives for them to protect wildlife and their habitats. This can include providing alternative livelihood options, such as ecotourism or sustainable agriculture, and promoting awareness of the importance of wildlife conservation.</a:t>
            </a:r>
          </a:p>
          <a:p>
            <a:pPr>
              <a:defRPr sz="1600"/>
            </a:pPr>
          </a:p>
          <a:p>
            <a:pPr>
              <a:defRPr sz="1600"/>
            </a:pPr>
            <a:r>
              <a:t>4. Research and monitoring: Conducting research and monitoring wildlife populations and their habitats is essential for understanding the impacts of conservation efforts and identifying new threats. This information can inform decision-making and help adapt conservation strategies to changing circumstances.</a:t>
            </a:r>
          </a:p>
          <a:p>
            <a:pPr>
              <a:defRPr sz="1600"/>
            </a:pPr>
          </a:p>
          <a:p>
            <a:pPr>
              <a:defRPr sz="1600"/>
            </a:pPr>
            <a:r>
              <a:t>5. Policy and legislation: Developing and implementing effective policies and legislation can help ensure that wildlife conservation is integrated into broader land-use planning and development processes. This can include regulations related to land use, hunting, fishing, and trade in wildlife and wildlife products.</a:t>
            </a:r>
          </a:p>
          <a:p>
            <a:pPr>
              <a:defRPr sz="1600"/>
            </a:pPr>
          </a:p>
          <a:p>
            <a:pPr>
              <a:defRPr sz="1600"/>
            </a:pPr>
            <a:r>
              <a:t>6. Public education and awareness: Raising public awareness of the importance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 Protected areas: Designating and managing areas of importance for wildlife, such as national parks, wildlife refuges, and wilderness areas.</a:t>
            </a:r>
          </a:p>
        </p:txBody>
      </p:sp>
      <p:sp>
        <p:nvSpPr>
          <p:cNvPr id="3" name="Content Placeholder 2"/>
          <p:cNvSpPr>
            <a:spLocks noGrp="1"/>
          </p:cNvSpPr>
          <p:nvPr>
            <p:ph idx="1"/>
          </p:nvPr>
        </p:nvSpPr>
        <p:spPr/>
        <p:txBody>
          <a:bodyPr/>
          <a:lstStyle/>
          <a:p>
            <a:pPr>
              <a:defRPr sz="1600"/>
            </a:pPr>
            <a:r>
              <a:t>Protected areas are crucial for conserving biodiversity, maintaining ecological processes, and preserving cultural heritage. These areas can be designated under various categories, such as national parks, wildlife refuges, wilderness areas, and nature reserves. Effective management of protected areas involves setting clear objectives, developing strategies to achieve those goals, monitoring biodiversity and habitat conditions, engaging local communities, and enforcing regulations.</a:t>
            </a:r>
          </a:p>
          <a:p>
            <a:pPr>
              <a:defRPr sz="1600"/>
            </a:pPr>
          </a:p>
          <a:p>
            <a:pPr>
              <a:defRPr sz="1600"/>
            </a:pPr>
            <a:r>
              <a:t>To designate a protected area, the following steps should be taken:</a:t>
            </a:r>
          </a:p>
          <a:p>
            <a:pPr>
              <a:defRPr sz="1600"/>
            </a:pPr>
          </a:p>
          <a:p>
            <a:pPr>
              <a:defRPr sz="1600"/>
            </a:pPr>
            <a:r>
              <a:t>1. Identify areas of importance: Use scientific data, local knowledge, and conservation priorities to identify sites that warrant protection. Consider factors such as habitat quality, species richness, ecosystem services, and cultural values.</a:t>
            </a:r>
          </a:p>
          <a:p>
            <a:pPr>
              <a:defRPr sz="1600"/>
            </a:pPr>
          </a:p>
          <a:p>
            <a:pPr>
              <a:defRPr sz="1600"/>
            </a:pPr>
            <a:r>
              <a:t>2. Stakeholder engagement: Involve relevant stakeholders, including indigenous peoples, local communities, government agencies, and non-governmental organizations (NGOs), in the decision-making process. Ensure transparent communication and seek consensus on the proposed protected area.</a:t>
            </a:r>
          </a:p>
          <a:p>
            <a:pPr>
              <a:defRPr sz="1600"/>
            </a:pPr>
          </a:p>
          <a:p>
            <a:pPr>
              <a:defRPr sz="1600"/>
            </a:pPr>
            <a:r>
              <a:t>3. Legal framework: Establish a legal framework for designating and managing protected areas. This may involve amending existing legislation or creating new laws that clearly define the boundaries, objectives, and management policies for the protected area.</a:t>
            </a:r>
          </a:p>
          <a:p>
            <a:pPr>
              <a:defRPr sz="1600"/>
            </a:pPr>
          </a:p>
          <a:p>
            <a:pPr>
              <a:defRPr sz="1600"/>
            </a:pPr>
            <a:r>
              <a:t>4. Management planning: Develop a comprehensive management plan that outlines the goals, strategies, and actions needed to maintain the ecological integrity and cultural values of the protected area. The plan should also include provisions for monitoring,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2. Law enforcement: Enforcing laws and regulations that protect wildlife, such as those that prohibit hunting, trapping, and poaching.</a:t>
            </a:r>
          </a:p>
        </p:txBody>
      </p:sp>
      <p:sp>
        <p:nvSpPr>
          <p:cNvPr id="3" name="Content Placeholder 2"/>
          <p:cNvSpPr>
            <a:spLocks noGrp="1"/>
          </p:cNvSpPr>
          <p:nvPr>
            <p:ph idx="1"/>
          </p:nvPr>
        </p:nvSpPr>
        <p:spPr/>
        <p:txBody>
          <a:bodyPr/>
          <a:lstStyle/>
          <a:p>
            <a:pPr>
              <a:defRPr sz="1600"/>
            </a:pPr>
            <a:r>
              <a:t>Yes, law enforcement plays a crucial role in protecting wildlife by enforcing laws and regulations that prohibit activities like hunting, trapping, and poaching. These illegal activities can have devastating effects on wildlife populations, leading to endangerment or even extinction of certain species.</a:t>
            </a:r>
          </a:p>
          <a:p>
            <a:pPr>
              <a:defRPr sz="1600"/>
            </a:pPr>
          </a:p>
          <a:p>
            <a:pPr>
              <a:defRPr sz="1600"/>
            </a:pPr>
            <a:r>
              <a:t>Law enforcement agencies are responsible for patrolling wildlife areas, investigating reports of illegal activities, making arrests, and prosecuting offenders. They may also work with other organizations, such as wildlife conservation groups and international law enforcement agencies, to combat wildlife trafficking and other global threats to wildlife.</a:t>
            </a:r>
          </a:p>
          <a:p>
            <a:pPr>
              <a:defRPr sz="1600"/>
            </a:pPr>
          </a:p>
          <a:p>
            <a:pPr>
              <a:defRPr sz="1600"/>
            </a:pPr>
            <a:r>
              <a:t>In addition to enforcing laws, law enforcement agencies can also help raise awareness about the importance of protecting wildlife and the consequences of illegal activities. This can help to prevent wildlife crimes before they occur and build support for conservation efforts.</a:t>
            </a:r>
          </a:p>
          <a:p>
            <a:pPr>
              <a:defRPr sz="1600"/>
            </a:pPr>
          </a:p>
          <a:p>
            <a:pPr>
              <a:defRPr sz="1600"/>
            </a:pPr>
            <a:r>
              <a:t>Overall, the role of law enforcement in protecting wildlife is essential for ensuring the survival and well-being of many species, as well as maintaining the health and balance of ecosystems.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3. Habitat restoration: Restoring and rehabilitating degraded or destroyed habitats to support wildlife populations.</a:t>
            </a:r>
          </a:p>
        </p:txBody>
      </p:sp>
      <p:sp>
        <p:nvSpPr>
          <p:cNvPr id="3" name="Content Placeholder 2"/>
          <p:cNvSpPr>
            <a:spLocks noGrp="1"/>
          </p:cNvSpPr>
          <p:nvPr>
            <p:ph idx="1"/>
          </p:nvPr>
        </p:nvSpPr>
        <p:spPr/>
        <p:txBody>
          <a:bodyPr/>
          <a:lstStyle/>
          <a:p>
            <a:pPr>
              <a:defRPr sz="1600"/>
            </a:pPr>
            <a:r>
              <a:t>Habitat restoration is the process of restoring and rehabilitating degraded or destroyed natural environments to support wildlife populations and promote biodiversity. This practice is crucial in addressing the loss of natural habitats due to human activities such as urbanization, agriculture, and logging.</a:t>
            </a:r>
          </a:p>
          <a:p>
            <a:pPr>
              <a:defRPr sz="1600"/>
            </a:pPr>
          </a:p>
          <a:p>
            <a:pPr>
              <a:defRPr sz="1600"/>
            </a:pPr>
            <a:r>
              <a:t>The goal of habitat restoration is to return the ecosystem to a state that is similar to its original condition, providing the necessary resources and conditions for native species to thrive. This process involves a variety of activities, including:</a:t>
            </a:r>
          </a:p>
          <a:p>
            <a:pPr>
              <a:defRPr sz="1600"/>
            </a:pPr>
          </a:p>
          <a:p>
            <a:pPr>
              <a:defRPr sz="1600"/>
            </a:pPr>
            <a:r>
              <a:t>1. Removal of invasive species: Invasive species can outcompete native species for resources, leading to a decline in biodiversity. Removing these species is often the first step in habitat restoration.</a:t>
            </a:r>
          </a:p>
          <a:p>
            <a:pPr>
              <a:defRPr sz="1600"/>
            </a:pPr>
            <a:r>
              <a:t>2. Planting native vegetation: Native plants provide food and shelter for wildlife, and help to stabilize soil and reduce erosion.</a:t>
            </a:r>
          </a:p>
          <a:p>
            <a:pPr>
              <a:defRPr sz="1600"/>
            </a:pPr>
            <a:r>
              <a:t>3. Restoring hydrological processes: Restoring natural water flow and quality is crucial for many ecosystems, particularly wetlands and riparian areas.</a:t>
            </a:r>
          </a:p>
          <a:p>
            <a:pPr>
              <a:defRPr sz="1600"/>
            </a:pPr>
            <a:r>
              <a:t>4. Creating wildlife corridors: Wildlife corridors are areas of habitat that connect larger habitats, allowing animals to move between them and reducing fragmentation.</a:t>
            </a:r>
          </a:p>
          <a:p>
            <a:pPr>
              <a:defRPr sz="1600"/>
            </a:pPr>
            <a:r>
              <a:t>5. Managing disturbances: Human activities such as grazing, fire, and hunting can impact habitat restoration efforts. Managing these disturbances in a way that mimics natural processes is important for long-term success.</a:t>
            </a:r>
          </a:p>
          <a:p>
            <a:pPr>
              <a:defRPr sz="1600"/>
            </a:pPr>
          </a:p>
          <a:p>
            <a:pPr>
              <a:defRPr sz="1600"/>
            </a:pPr>
            <a:r>
              <a:t>Habitat restoration can have 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4. Research and monitoring: Conducting research and monitoring to understand the status and needs of wildlife populations, and to evaluate the effectiveness of conservation efforts.</a:t>
            </a:r>
          </a:p>
        </p:txBody>
      </p:sp>
      <p:sp>
        <p:nvSpPr>
          <p:cNvPr id="3" name="Content Placeholder 2"/>
          <p:cNvSpPr>
            <a:spLocks noGrp="1"/>
          </p:cNvSpPr>
          <p:nvPr>
            <p:ph idx="1"/>
          </p:nvPr>
        </p:nvSpPr>
        <p:spPr/>
        <p:txBody>
          <a:bodyPr/>
          <a:lstStyle/>
          <a:p>
            <a:pPr>
              <a:defRPr sz="1600"/>
            </a:pPr>
            <a:r>
              <a:t>Research and monitoring are crucial components of wildlife conservation, as they help us understand the status and needs of wildlife populations and evaluate the effectiveness of conservation efforts. Here are some key aspects of research and monitoring in wildlife conservation:</a:t>
            </a:r>
          </a:p>
          <a:p>
            <a:pPr>
              <a:defRPr sz="1600"/>
            </a:pPr>
          </a:p>
          <a:p>
            <a:pPr>
              <a:defRPr sz="1600"/>
            </a:pPr>
            <a:r>
              <a:t>1. Population surveys: Regular surveys are conducted to estimate the size and distribution of wildlife populations. This information is essential for identifying species that are at risk, setting conservation priorities, and monitoring the impact of conservation actions.</a:t>
            </a:r>
          </a:p>
          <a:p>
            <a:pPr>
              <a:defRPr sz="1600"/>
            </a:pPr>
            <a:r>
              <a:t>2. Habitat assessment: Monitoring the quality and extent of wildlife habitats is important for understanding the needs of wildlife populations and identifying threats to their survival. This includes assessing factors such as land use changes, habitat fragmentation, and the impact of climate change.</a:t>
            </a:r>
          </a:p>
          <a:p>
            <a:pPr>
              <a:defRPr sz="1600"/>
            </a:pPr>
            <a:r>
              <a:t>3. Behavioral and ecological research: Studying the behavior and ecology of wildlife species helps us understand their needs, interactions with other species, and responses to environmental changes. This information can inform conservation strategies and help us predict the impact of conservation actions.</a:t>
            </a:r>
          </a:p>
          <a:p>
            <a:pPr>
              <a:defRPr sz="1600"/>
            </a:pPr>
            <a:r>
              <a:t>4. Genetic research: Genetic analysis can provide insights into the population structure, genetic diversity, and health of wildlife species. This information is important for identifying conservation units, managing genetic diversity, and preventing inbreeding depression.</a:t>
            </a:r>
          </a:p>
          <a:p>
            <a:pPr>
              <a:defRPr sz="1600"/>
            </a:pPr>
            <a:r>
              <a:t>5. Technology and remote sensing: Advances in technology and remote sensing have revolutionized wildlife research and monitoring. Tools such as camera traps, drones, and satellite imagery can provide detailed information on wildlife populations and habitats, even in remote or 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5. Education and outreach: Educating the public about the importance of wildlife conservation, and engaging them in conservation efforts.</a:t>
            </a:r>
          </a:p>
        </p:txBody>
      </p:sp>
      <p:sp>
        <p:nvSpPr>
          <p:cNvPr id="3" name="Content Placeholder 2"/>
          <p:cNvSpPr>
            <a:spLocks noGrp="1"/>
          </p:cNvSpPr>
          <p:nvPr>
            <p:ph idx="1"/>
          </p:nvPr>
        </p:nvSpPr>
        <p:spPr/>
        <p:txBody>
          <a:bodyPr/>
          <a:lstStyle/>
          <a:p>
            <a:pPr>
              <a:defRPr sz="1600"/>
            </a:pPr>
            <a:r>
              <a:t>Absolutely, education and outreach are crucial components of wildlife conservation. Here are a few ways to approach this:</a:t>
            </a:r>
          </a:p>
          <a:p>
            <a:pPr>
              <a:defRPr sz="1600"/>
            </a:pPr>
          </a:p>
          <a:p>
            <a:pPr>
              <a:defRPr sz="1600"/>
            </a:pPr>
            <a:r>
              <a:t>1. School programs: Collaborate with local schools to develop educational programs about wildlife conservation. This could include presentations, workshops, or even field trips to local wildlife reserves.</a:t>
            </a:r>
          </a:p>
          <a:p>
            <a:pPr>
              <a:defRPr sz="1600"/>
            </a:pPr>
            <a:r>
              <a:t>2. Community events: Participate in community events such as fairs, festivals, and farmer's markets to educate the public about wildlife conservation. Set up a booth with informational materials, interactive displays, and activities for children.</a:t>
            </a:r>
          </a:p>
          <a:p>
            <a:pPr>
              <a:defRPr sz="1600"/>
            </a:pPr>
            <a:r>
              <a:t>3. Social media: Use social media platforms to raise awareness about wildlife conservation issues and engage with the public. Share photos, videos, and stories about wildlife and conservation efforts, and encourage followers to share their own experiences and ideas.</a:t>
            </a:r>
          </a:p>
          <a:p>
            <a:pPr>
              <a:defRPr sz="1600"/>
            </a:pPr>
            <a:r>
              <a:t>4. Citizen science: Engage the public in citizen science projects, such as bird counts, wildlife surveys, or habitat restoration projects. This not only helps collect valuable data for conservation efforts, but also helps educate the public about the importance of wildlife conservation.</a:t>
            </a:r>
          </a:p>
          <a:p>
            <a:pPr>
              <a:defRPr sz="1600"/>
            </a:pPr>
            <a:r>
              <a:t>5. Volunteer opportunities: Offer volunteer opportunities for individuals to get involved in wildlife conservation efforts. This could include habitat restoration projects, wildlife monitoring, or educational outreach.</a:t>
            </a:r>
          </a:p>
          <a:p>
            <a:pPr>
              <a:defRPr sz="1600"/>
            </a:pPr>
            <a:r>
              <a:t>6. Partnerships: Partner with local organizations, such as nature centers, zoos, and wildlife rehabilitation centers, to develop educational programs and outreach efforts.</a:t>
            </a:r>
          </a:p>
          <a:p>
            <a:pPr>
              <a:defRPr sz="1600"/>
            </a:pPr>
            <a:r>
              <a:t>7. Media coverage: Work with local media outlets to cover wildlife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6. Sustainable use: Promoting the sustainable use of natural resources, such as through sustainable forestry, fishing, and agriculture, to minimize impacts on wildlife.</a:t>
            </a:r>
          </a:p>
        </p:txBody>
      </p:sp>
      <p:sp>
        <p:nvSpPr>
          <p:cNvPr id="3" name="Content Placeholder 2"/>
          <p:cNvSpPr>
            <a:spLocks noGrp="1"/>
          </p:cNvSpPr>
          <p:nvPr>
            <p:ph idx="1"/>
          </p:nvPr>
        </p:nvSpPr>
        <p:spPr/>
        <p:txBody>
          <a:bodyPr/>
          <a:lstStyle/>
          <a:p>
            <a:pPr>
              <a:defRPr sz="1600"/>
            </a:pPr>
            <a:r>
              <a:t>Promoting the sustainable use of natural resources is crucial for minimizing impacts on wildlife and preserving biodiversity. Here are some ways to achieve sustainable use in different sectors:</a:t>
            </a:r>
          </a:p>
          <a:p>
            <a:pPr>
              <a:defRPr sz="1600"/>
            </a:pPr>
          </a:p>
          <a:p>
            <a:pPr>
              <a:defRPr sz="1600"/>
            </a:pPr>
            <a:r>
              <a:t>1. Sustainable Forestry: Implementing sustainable forest management practices can help maintain forest health, productivity, and resilience while also providing social, economic, and ecological benefits. This includes:</a:t>
            </a:r>
          </a:p>
          <a:p>
            <a:pPr>
              <a:defRPr sz="1600"/>
            </a:pPr>
          </a:p>
          <a:p>
            <a:pPr>
              <a:defRPr sz="1600"/>
            </a:pPr>
            <a:r>
              <a:t>   - Harvesting trees at a rate that allows the forest to regenerate naturally.</a:t>
            </a:r>
          </a:p>
          <a:p>
            <a:pPr>
              <a:defRPr sz="1600"/>
            </a:pPr>
            <a:r>
              <a:t>   - Protecting and restoring forests with high conservation value, such as old-growth forests and forests with high biodiversity.</a:t>
            </a:r>
          </a:p>
          <a:p>
            <a:pPr>
              <a:defRPr sz="1600"/>
            </a:pPr>
            <a:r>
              <a:t>   - Minimizing the use of chemical pesticides and fertilizers.</a:t>
            </a:r>
          </a:p>
          <a:p>
            <a:pPr>
              <a:defRPr sz="1600"/>
            </a:pPr>
            <a:r>
              <a:t>   - Encouraging the growth of native tree species.</a:t>
            </a:r>
          </a:p>
          <a:p>
            <a:pPr>
              <a:defRPr sz="1600"/>
            </a:pPr>
            <a:r>
              <a:t>   - Promoting the use of certified wood products.</a:t>
            </a:r>
          </a:p>
          <a:p>
            <a:pPr>
              <a:defRPr sz="1600"/>
            </a:pPr>
          </a:p>
          <a:p>
            <a:pPr>
              <a:defRPr sz="1600"/>
            </a:pPr>
            <a:r>
              <a:t>2. Sustainable Fishing: To ensure the long-term sustainability of fish stocks and marine ecosystems, it is essential to:</a:t>
            </a:r>
          </a:p>
          <a:p>
            <a:pPr>
              <a:defRPr sz="1600"/>
            </a:pPr>
          </a:p>
          <a:p>
            <a:pPr>
              <a:defRPr sz="1600"/>
            </a:pPr>
            <a:r>
              <a:t>   - Implement and enforce science-based catch limits and fishing regulations.</a:t>
            </a:r>
          </a:p>
          <a:p>
            <a:pPr>
              <a:defRPr sz="1600"/>
            </a:pPr>
            <a:r>
              <a:t>   - Encourage the use of selective fishing gear that minimizes bycatch.</a:t>
            </a:r>
          </a:p>
          <a:p>
            <a:pPr>
              <a:defRPr sz="1600"/>
            </a:pPr>
            <a:r>
              <a:t>   - Protect critical habitats, such as nurseries and spawning grounds, from destructive fishing practices.</a:t>
            </a:r>
          </a:p>
          <a:p>
            <a:pPr>
              <a:defRPr sz="1600"/>
            </a:pPr>
            <a:r>
              <a:t>   - Promote the consumption of sustainably sourced seafood.</a:t>
            </a:r>
          </a:p>
          <a:p>
            <a:pPr>
              <a:defRPr sz="1600"/>
            </a:pPr>
          </a:p>
          <a:p>
            <a:pPr>
              <a:defRPr sz="1600"/>
            </a:pPr>
            <a:r>
              <a:t>3. Sustainable Agriculture: Adopting sustainable agricultural practices can help reduce the environmental impact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