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6" r:id="rId4"/>
    <p:sldId id="295" r:id="rId5"/>
    <p:sldId id="302" r:id="rId6"/>
    <p:sldId id="298" r:id="rId7"/>
    <p:sldId id="280" r:id="rId8"/>
    <p:sldId id="281" r:id="rId9"/>
    <p:sldId id="318" r:id="rId10"/>
    <p:sldId id="319" r:id="rId11"/>
    <p:sldId id="310" r:id="rId12"/>
    <p:sldId id="311" r:id="rId13"/>
    <p:sldId id="316" r:id="rId14"/>
    <p:sldId id="317" r:id="rId15"/>
    <p:sldId id="313" r:id="rId16"/>
    <p:sldId id="315" r:id="rId17"/>
    <p:sldId id="323" r:id="rId18"/>
    <p:sldId id="314" r:id="rId19"/>
    <p:sldId id="320" r:id="rId20"/>
    <p:sldId id="321" r:id="rId21"/>
    <p:sldId id="322" r:id="rId22"/>
    <p:sldId id="297" r:id="rId23"/>
    <p:sldId id="307" r:id="rId24"/>
    <p:sldId id="305" r:id="rId25"/>
    <p:sldId id="308" r:id="rId26"/>
    <p:sldId id="306" r:id="rId27"/>
    <p:sldId id="265" r:id="rId28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차지원" initials="차" lastIdx="3" clrIdx="0">
    <p:extLst>
      <p:ext uri="{19B8F6BF-5375-455C-9EA6-DF929625EA0E}">
        <p15:presenceInfo xmlns:p15="http://schemas.microsoft.com/office/powerpoint/2012/main" userId="S::chajiwon1007@pukyong.ac.kr::29fd4f26-69ae-4983-9199-b4cfb2d589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0"/>
    <p:restoredTop sz="94113"/>
  </p:normalViewPr>
  <p:slideViewPr>
    <p:cSldViewPr snapToGrid="0" snapToObjects="1">
      <p:cViewPr varScale="1">
        <p:scale>
          <a:sx n="109" d="100"/>
          <a:sy n="109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16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4441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10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count = 0</a:t>
            </a:r>
            <a:r>
              <a:rPr kumimoji="1" lang="ko-KR" altLang="en-US" dirty="0"/>
              <a:t>이면 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77731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271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7870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237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랜덤 깜빡이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스크린 수직 출력</a:t>
            </a:r>
            <a:r>
              <a:rPr kumimoji="1" lang="en-US" altLang="ko-KR" dirty="0"/>
              <a:t>,</a:t>
            </a:r>
            <a:r>
              <a:rPr kumimoji="1" lang="ko-KR" altLang="en-US" dirty="0"/>
              <a:t>  노래 재생 모듈 메모리 최적화</a:t>
            </a:r>
          </a:p>
        </p:txBody>
      </p:sp>
    </p:spTree>
    <p:extLst>
      <p:ext uri="{BB962C8B-B14F-4D97-AF65-F5344CB8AC3E}">
        <p14:creationId xmlns:p14="http://schemas.microsoft.com/office/powerpoint/2010/main" val="399732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8"/>
          <p:cNvGrpSpPr/>
          <p:nvPr/>
        </p:nvGrpSpPr>
        <p:grpSpPr>
          <a:xfrm>
            <a:off x="2123727" y="1340767"/>
            <a:ext cx="4968554" cy="4176466"/>
            <a:chOff x="0" y="0"/>
            <a:chExt cx="4968552" cy="4176464"/>
          </a:xfrm>
        </p:grpSpPr>
        <p:sp>
          <p:nvSpPr>
            <p:cNvPr id="94" name="직사각형 6"/>
            <p:cNvSpPr/>
            <p:nvPr/>
          </p:nvSpPr>
          <p:spPr>
            <a:xfrm>
              <a:off x="0" y="0"/>
              <a:ext cx="1728193" cy="1728193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직사각형 7"/>
            <p:cNvSpPr/>
            <p:nvPr/>
          </p:nvSpPr>
          <p:spPr>
            <a:xfrm>
              <a:off x="3240360" y="2448272"/>
              <a:ext cx="1728193" cy="1728193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직사각형 5"/>
            <p:cNvSpPr/>
            <p:nvPr/>
          </p:nvSpPr>
          <p:spPr>
            <a:xfrm>
              <a:off x="504056" y="432048"/>
              <a:ext cx="3960441" cy="331236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8" name="직선 연결선 11"/>
          <p:cNvSpPr/>
          <p:nvPr/>
        </p:nvSpPr>
        <p:spPr>
          <a:xfrm>
            <a:off x="2123727" y="1340767"/>
            <a:ext cx="4968553" cy="417646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9" name="TextBox 9"/>
          <p:cNvSpPr txBox="1"/>
          <p:nvPr/>
        </p:nvSpPr>
        <p:spPr>
          <a:xfrm>
            <a:off x="3732874" y="2413637"/>
            <a:ext cx="1631214" cy="1820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4000" b="1"/>
            </a:pPr>
            <a:r>
              <a:rPr lang="ko-KR" altLang="en-US" dirty="0"/>
              <a:t>시리얼</a:t>
            </a:r>
            <a:endParaRPr lang="en-US" altLang="ko-KR" dirty="0"/>
          </a:p>
          <a:p>
            <a:pPr algn="ctr">
              <a:lnSpc>
                <a:spcPct val="150000"/>
              </a:lnSpc>
              <a:defRPr sz="4000" b="1"/>
            </a:pPr>
            <a:r>
              <a:rPr dirty="0" err="1"/>
              <a:t>자판기</a:t>
            </a:r>
            <a:endParaRPr dirty="0"/>
          </a:p>
        </p:txBody>
      </p:sp>
      <p:sp>
        <p:nvSpPr>
          <p:cNvPr id="100" name="TextBox 9"/>
          <p:cNvSpPr txBox="1"/>
          <p:nvPr/>
        </p:nvSpPr>
        <p:spPr>
          <a:xfrm>
            <a:off x="6565223" y="4876320"/>
            <a:ext cx="2427907" cy="1631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lnSpc>
                <a:spcPct val="150000"/>
              </a:lnSpc>
              <a:defRPr sz="4000" b="1"/>
            </a:pPr>
            <a:endParaRPr dirty="0"/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sz="2000" b="1" dirty="0">
                <a:latin typeface="+mn-lt"/>
                <a:ea typeface="+mj-ea"/>
                <a:cs typeface="+mj-cs"/>
                <a:sym typeface="맑은 고딕"/>
              </a:rPr>
              <a:t>2016126</a:t>
            </a:r>
            <a:r>
              <a:rPr lang="en-US" altLang="ko-KR" sz="2000" b="1" dirty="0">
                <a:latin typeface="+mn-lt"/>
                <a:ea typeface="+mj-ea"/>
                <a:cs typeface="+mj-cs"/>
                <a:sym typeface="맑은 고딕"/>
              </a:rPr>
              <a:t>73	</a:t>
            </a:r>
            <a:r>
              <a:rPr lang="ko-KR" altLang="en-US" sz="2000" b="1" dirty="0">
                <a:latin typeface="+mn-lt"/>
                <a:ea typeface="+mj-ea"/>
                <a:cs typeface="+mj-cs"/>
                <a:sym typeface="맑은 고딕"/>
              </a:rPr>
              <a:t>  </a:t>
            </a:r>
            <a:r>
              <a:rPr lang="ko-KR" altLang="en-US" sz="2000" b="1" dirty="0" err="1">
                <a:latin typeface="+mn-lt"/>
                <a:ea typeface="+mj-ea"/>
                <a:cs typeface="+mj-cs"/>
                <a:sym typeface="맑은 고딕"/>
              </a:rPr>
              <a:t>표석훈</a:t>
            </a:r>
            <a:endParaRPr lang="en-US" altLang="ko-KR" sz="2000" b="1" dirty="0">
              <a:ea typeface="+mj-ea"/>
              <a:cs typeface="+mj-cs"/>
              <a:sym typeface="맑은 고딕"/>
            </a:endParaRPr>
          </a:p>
          <a:p>
            <a:pPr defTabSz="457200">
              <a:defRPr sz="2000">
                <a:latin typeface="+mn-lt"/>
                <a:ea typeface="+mn-ea"/>
                <a:cs typeface="+mn-cs"/>
                <a:sym typeface="Helvetica"/>
              </a:defRPr>
            </a:pPr>
            <a:r>
              <a:rPr lang="en-US" altLang="ko-KR" sz="2000" b="1" dirty="0">
                <a:latin typeface="+mn-lt"/>
              </a:rPr>
              <a:t>201612669</a:t>
            </a:r>
            <a:r>
              <a:rPr lang="en-US" altLang="ko-KR" sz="2000" b="1" dirty="0">
                <a:latin typeface="+mn-lt"/>
                <a:ea typeface="+mn-ea"/>
                <a:cs typeface="+mn-cs"/>
                <a:sym typeface="Helvetica"/>
              </a:rPr>
              <a:t> </a:t>
            </a:r>
            <a:r>
              <a:rPr lang="ko-KR" altLang="en-US" sz="2000" b="1" dirty="0">
                <a:latin typeface="+mn-lt"/>
                <a:ea typeface="+mn-ea"/>
                <a:cs typeface="+mn-cs"/>
                <a:sym typeface="Helvetica"/>
              </a:rPr>
              <a:t>  </a:t>
            </a:r>
            <a:r>
              <a:rPr lang="ko-KR" altLang="en-US" b="1" dirty="0">
                <a:latin typeface="+mj-lt"/>
                <a:ea typeface="+mj-ea"/>
                <a:cs typeface="+mj-cs"/>
                <a:sym typeface="맑은 고딕"/>
              </a:rPr>
              <a:t>차지원</a:t>
            </a:r>
            <a:endParaRPr b="1" dirty="0">
              <a:latin typeface="+mj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908CAA3-A0F7-FD4E-86D6-E4FF5D968CD1}"/>
              </a:ext>
            </a:extLst>
          </p:cNvPr>
          <p:cNvCxnSpPr>
            <a:cxnSpLocks/>
          </p:cNvCxnSpPr>
          <p:nvPr/>
        </p:nvCxnSpPr>
        <p:spPr>
          <a:xfrm rot="10800000">
            <a:off x="1676387" y="3060633"/>
            <a:ext cx="12700" cy="636396"/>
          </a:xfrm>
          <a:prstGeom prst="curvedConnector3">
            <a:avLst>
              <a:gd name="adj1" fmla="val 2837811"/>
            </a:avLst>
          </a:prstGeom>
          <a:ln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DEF68E-14CC-AC40-A87C-A1C4760B5C6A}"/>
              </a:ext>
            </a:extLst>
          </p:cNvPr>
          <p:cNvGrpSpPr/>
          <p:nvPr/>
        </p:nvGrpSpPr>
        <p:grpSpPr>
          <a:xfrm>
            <a:off x="310562" y="2616649"/>
            <a:ext cx="2181958" cy="1320851"/>
            <a:chOff x="310562" y="2616649"/>
            <a:chExt cx="2181958" cy="1320851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730DA-C7AF-8748-AA24-C1432D28B71A}"/>
                </a:ext>
              </a:extLst>
            </p:cNvPr>
            <p:cNvGrpSpPr/>
            <p:nvPr/>
          </p:nvGrpSpPr>
          <p:grpSpPr>
            <a:xfrm>
              <a:off x="1592520" y="2912169"/>
              <a:ext cx="900000" cy="900000"/>
              <a:chOff x="1726451" y="2921000"/>
              <a:chExt cx="1270001" cy="1270000"/>
            </a:xfrm>
          </p:grpSpPr>
          <p:sp>
            <p:nvSpPr>
              <p:cNvPr id="164" name="원"/>
              <p:cNvSpPr/>
              <p:nvPr/>
            </p:nvSpPr>
            <p:spPr>
              <a:xfrm>
                <a:off x="1726451" y="2921000"/>
                <a:ext cx="1270001" cy="127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170" name="S0"/>
              <p:cNvSpPr txBox="1"/>
              <p:nvPr/>
            </p:nvSpPr>
            <p:spPr>
              <a:xfrm>
                <a:off x="2169576" y="3370579"/>
                <a:ext cx="408518" cy="434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S0</a:t>
                </a:r>
              </a:p>
            </p:txBody>
          </p:sp>
        </p:grpSp>
        <p:sp>
          <p:nvSpPr>
            <p:cNvPr id="3" name="삼각형 2">
              <a:extLst>
                <a:ext uri="{FF2B5EF4-FFF2-40B4-BE49-F238E27FC236}">
                  <a16:creationId xmlns:a16="http://schemas.microsoft.com/office/drawing/2014/main" id="{E13E5ED5-4698-1843-8A99-1BD4FB8D4EF5}"/>
                </a:ext>
              </a:extLst>
            </p:cNvPr>
            <p:cNvSpPr/>
            <p:nvPr/>
          </p:nvSpPr>
          <p:spPr>
            <a:xfrm rot="9957828">
              <a:off x="1656580" y="2616649"/>
              <a:ext cx="361292" cy="320098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7FAD3-0A28-7D43-8136-61BE8565D61A}"/>
                </a:ext>
              </a:extLst>
            </p:cNvPr>
            <p:cNvSpPr txBox="1"/>
            <p:nvPr/>
          </p:nvSpPr>
          <p:spPr>
            <a:xfrm>
              <a:off x="336044" y="3475837"/>
              <a:ext cx="1942196" cy="461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music = OFF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count = 6’d0</a:t>
              </a:r>
            </a:p>
          </p:txBody>
        </p:sp>
        <p:sp>
          <p:nvSpPr>
            <p:cNvPr id="38" name="OUT :">
              <a:extLst>
                <a:ext uri="{FF2B5EF4-FFF2-40B4-BE49-F238E27FC236}">
                  <a16:creationId xmlns:a16="http://schemas.microsoft.com/office/drawing/2014/main" id="{B8FB1C08-DC86-F741-88AD-0C8968DC787E}"/>
                </a:ext>
              </a:extLst>
            </p:cNvPr>
            <p:cNvSpPr txBox="1"/>
            <p:nvPr/>
          </p:nvSpPr>
          <p:spPr>
            <a:xfrm>
              <a:off x="310562" y="3060633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cxnSp>
        <p:nvCxnSpPr>
          <p:cNvPr id="59" name="구부러진 연결선[U] 58">
            <a:extLst>
              <a:ext uri="{FF2B5EF4-FFF2-40B4-BE49-F238E27FC236}">
                <a16:creationId xmlns:a16="http://schemas.microsoft.com/office/drawing/2014/main" id="{D89CEF5A-515A-EA44-B0E9-461E90B201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1482" y="3389815"/>
            <a:ext cx="636395" cy="12700"/>
          </a:xfrm>
          <a:prstGeom prst="curvedConnector5">
            <a:avLst>
              <a:gd name="adj1" fmla="val -35921"/>
              <a:gd name="adj2" fmla="val 2837811"/>
              <a:gd name="adj3" fmla="val 135921"/>
            </a:avLst>
          </a:prstGeom>
          <a:ln>
            <a:headEnd w="lg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600"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29617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노래 재생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sp>
        <p:nvSpPr>
          <p:cNvPr id="127" name="A = B">
            <a:extLst>
              <a:ext uri="{FF2B5EF4-FFF2-40B4-BE49-F238E27FC236}">
                <a16:creationId xmlns:a16="http://schemas.microsoft.com/office/drawing/2014/main" id="{07742427-8A67-BF4C-B634-986E9A5D0E46}"/>
              </a:ext>
            </a:extLst>
          </p:cNvPr>
          <p:cNvSpPr txBox="1"/>
          <p:nvPr/>
        </p:nvSpPr>
        <p:spPr>
          <a:xfrm>
            <a:off x="1307142" y="1377726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sz="12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6C805B37-3345-0C44-B8B1-E0480B42A9EB}"/>
              </a:ext>
            </a:extLst>
          </p:cNvPr>
          <p:cNvGrpSpPr/>
          <p:nvPr/>
        </p:nvGrpSpPr>
        <p:grpSpPr>
          <a:xfrm>
            <a:off x="6201481" y="2939815"/>
            <a:ext cx="900001" cy="899999"/>
            <a:chOff x="3689112" y="5792703"/>
            <a:chExt cx="1045204" cy="1056953"/>
          </a:xfrm>
        </p:grpSpPr>
        <p:sp>
          <p:nvSpPr>
            <p:cNvPr id="50" name="원">
              <a:extLst>
                <a:ext uri="{FF2B5EF4-FFF2-40B4-BE49-F238E27FC236}">
                  <a16:creationId xmlns:a16="http://schemas.microsoft.com/office/drawing/2014/main" id="{9F61536B-BA12-3647-85E8-82DDEEF5EC37}"/>
                </a:ext>
              </a:extLst>
            </p:cNvPr>
            <p:cNvSpPr/>
            <p:nvPr/>
          </p:nvSpPr>
          <p:spPr>
            <a:xfrm>
              <a:off x="3689112" y="5792703"/>
              <a:ext cx="1045204" cy="105695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200" dirty="0"/>
            </a:p>
          </p:txBody>
        </p:sp>
        <p:sp>
          <p:nvSpPr>
            <p:cNvPr id="51" name="S1">
              <a:extLst>
                <a:ext uri="{FF2B5EF4-FFF2-40B4-BE49-F238E27FC236}">
                  <a16:creationId xmlns:a16="http://schemas.microsoft.com/office/drawing/2014/main" id="{208C58AF-E925-E84F-A077-51EB9915FDA2}"/>
                </a:ext>
              </a:extLst>
            </p:cNvPr>
            <p:cNvSpPr txBox="1"/>
            <p:nvPr/>
          </p:nvSpPr>
          <p:spPr>
            <a:xfrm>
              <a:off x="4060363" y="6151321"/>
              <a:ext cx="302699" cy="32530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200" dirty="0"/>
                <a:t>S1</a:t>
              </a: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2CD598-B623-F54E-AD31-D5893A439F46}"/>
              </a:ext>
            </a:extLst>
          </p:cNvPr>
          <p:cNvCxnSpPr>
            <a:cxnSpLocks/>
            <a:stCxn id="164" idx="5"/>
            <a:endCxn id="50" idx="4"/>
          </p:cNvCxnSpPr>
          <p:nvPr/>
        </p:nvCxnSpPr>
        <p:spPr>
          <a:xfrm rot="16200000" flipH="1">
            <a:off x="4426377" y="1614708"/>
            <a:ext cx="159447" cy="4290764"/>
          </a:xfrm>
          <a:prstGeom prst="curvedConnector3">
            <a:avLst>
              <a:gd name="adj1" fmla="val 243371"/>
            </a:avLst>
          </a:prstGeom>
          <a:ln w="25400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구부러진 연결선[U] 88">
            <a:extLst>
              <a:ext uri="{FF2B5EF4-FFF2-40B4-BE49-F238E27FC236}">
                <a16:creationId xmlns:a16="http://schemas.microsoft.com/office/drawing/2014/main" id="{2EFB5EA2-E340-504E-9C00-60024232BAC0}"/>
              </a:ext>
            </a:extLst>
          </p:cNvPr>
          <p:cNvCxnSpPr>
            <a:cxnSpLocks/>
            <a:stCxn id="164" idx="7"/>
            <a:endCxn id="50" idx="1"/>
          </p:cNvCxnSpPr>
          <p:nvPr/>
        </p:nvCxnSpPr>
        <p:spPr>
          <a:xfrm rot="16200000" flipH="1">
            <a:off x="4333177" y="1071512"/>
            <a:ext cx="27646" cy="3972565"/>
          </a:xfrm>
          <a:prstGeom prst="curvedConnector3">
            <a:avLst>
              <a:gd name="adj1" fmla="val -1303632"/>
            </a:avLst>
          </a:prstGeom>
          <a:ln w="254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20F6A67-928F-5A41-A65D-48772ECEBA80}"/>
              </a:ext>
            </a:extLst>
          </p:cNvPr>
          <p:cNvGrpSpPr/>
          <p:nvPr/>
        </p:nvGrpSpPr>
        <p:grpSpPr>
          <a:xfrm>
            <a:off x="7401344" y="3038585"/>
            <a:ext cx="1552667" cy="767709"/>
            <a:chOff x="4372284" y="1850516"/>
            <a:chExt cx="1552667" cy="767709"/>
          </a:xfrm>
        </p:grpSpPr>
        <p:sp>
          <p:nvSpPr>
            <p:cNvPr id="129" name="OUT :">
              <a:extLst>
                <a:ext uri="{FF2B5EF4-FFF2-40B4-BE49-F238E27FC236}">
                  <a16:creationId xmlns:a16="http://schemas.microsoft.com/office/drawing/2014/main" id="{2040B50E-FADF-7148-91E4-8B79FF2E2977}"/>
                </a:ext>
              </a:extLst>
            </p:cNvPr>
            <p:cNvSpPr txBox="1"/>
            <p:nvPr/>
          </p:nvSpPr>
          <p:spPr>
            <a:xfrm>
              <a:off x="4447912" y="1850516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  <p:sp>
          <p:nvSpPr>
            <p:cNvPr id="130" name="A = B">
              <a:extLst>
                <a:ext uri="{FF2B5EF4-FFF2-40B4-BE49-F238E27FC236}">
                  <a16:creationId xmlns:a16="http://schemas.microsoft.com/office/drawing/2014/main" id="{5E778656-A0BB-154F-BAA0-00AE763283C7}"/>
                </a:ext>
              </a:extLst>
            </p:cNvPr>
            <p:cNvSpPr txBox="1"/>
            <p:nvPr/>
          </p:nvSpPr>
          <p:spPr>
            <a:xfrm>
              <a:off x="4372284" y="2156560"/>
              <a:ext cx="1552667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count = count + 1</a:t>
              </a:r>
            </a:p>
            <a:p>
              <a:r>
                <a:rPr lang="en-US" sz="1200" dirty="0"/>
                <a:t>music = mem[count]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93EA6B4-DFEA-B54F-8FCD-812E2D403EE7}"/>
              </a:ext>
            </a:extLst>
          </p:cNvPr>
          <p:cNvGrpSpPr/>
          <p:nvPr/>
        </p:nvGrpSpPr>
        <p:grpSpPr>
          <a:xfrm>
            <a:off x="3600669" y="2225034"/>
            <a:ext cx="1440681" cy="281370"/>
            <a:chOff x="4072420" y="1826103"/>
            <a:chExt cx="1440681" cy="281370"/>
          </a:xfrm>
        </p:grpSpPr>
        <p:sp>
          <p:nvSpPr>
            <p:cNvPr id="145" name="OUT :">
              <a:extLst>
                <a:ext uri="{FF2B5EF4-FFF2-40B4-BE49-F238E27FC236}">
                  <a16:creationId xmlns:a16="http://schemas.microsoft.com/office/drawing/2014/main" id="{3DB11839-E7B3-1546-8BB2-98EA42C60F64}"/>
                </a:ext>
              </a:extLst>
            </p:cNvPr>
            <p:cNvSpPr txBox="1"/>
            <p:nvPr/>
          </p:nvSpPr>
          <p:spPr>
            <a:xfrm>
              <a:off x="4072420" y="1830474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146" name="A = B">
              <a:extLst>
                <a:ext uri="{FF2B5EF4-FFF2-40B4-BE49-F238E27FC236}">
                  <a16:creationId xmlns:a16="http://schemas.microsoft.com/office/drawing/2014/main" id="{6DA1DCDF-89B0-624D-A91D-8C17BAED797D}"/>
                </a:ext>
              </a:extLst>
            </p:cNvPr>
            <p:cNvSpPr txBox="1"/>
            <p:nvPr/>
          </p:nvSpPr>
          <p:spPr>
            <a:xfrm>
              <a:off x="4563163" y="1826103"/>
              <a:ext cx="94993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ON == 1’b0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E504DF5-280C-0D48-8800-D3A7AD8ABEEF}"/>
              </a:ext>
            </a:extLst>
          </p:cNvPr>
          <p:cNvGrpSpPr/>
          <p:nvPr/>
        </p:nvGrpSpPr>
        <p:grpSpPr>
          <a:xfrm>
            <a:off x="3616703" y="4439680"/>
            <a:ext cx="1440681" cy="281370"/>
            <a:chOff x="4072420" y="1826103"/>
            <a:chExt cx="1440681" cy="281370"/>
          </a:xfrm>
        </p:grpSpPr>
        <p:sp>
          <p:nvSpPr>
            <p:cNvPr id="57" name="OUT :">
              <a:extLst>
                <a:ext uri="{FF2B5EF4-FFF2-40B4-BE49-F238E27FC236}">
                  <a16:creationId xmlns:a16="http://schemas.microsoft.com/office/drawing/2014/main" id="{226CDEF8-4716-AE40-9955-34F3A7EB4B39}"/>
                </a:ext>
              </a:extLst>
            </p:cNvPr>
            <p:cNvSpPr txBox="1"/>
            <p:nvPr/>
          </p:nvSpPr>
          <p:spPr>
            <a:xfrm>
              <a:off x="4072420" y="1830474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58" name="A = B">
              <a:extLst>
                <a:ext uri="{FF2B5EF4-FFF2-40B4-BE49-F238E27FC236}">
                  <a16:creationId xmlns:a16="http://schemas.microsoft.com/office/drawing/2014/main" id="{F2E3FA11-EFF2-E94A-BDA2-4481914F3472}"/>
                </a:ext>
              </a:extLst>
            </p:cNvPr>
            <p:cNvSpPr txBox="1"/>
            <p:nvPr/>
          </p:nvSpPr>
          <p:spPr>
            <a:xfrm>
              <a:off x="4563163" y="1826103"/>
              <a:ext cx="949938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ON == 1’b0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322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2EF6BD5-4311-B744-901B-CD8706C81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6" y="2002982"/>
            <a:ext cx="9144000" cy="2592464"/>
          </a:xfrm>
          <a:prstGeom prst="rect">
            <a:avLst/>
          </a:prstGeom>
        </p:spPr>
      </p:pic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26948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동전주입부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동전 주입</a:t>
            </a:r>
            <a:endParaRPr dirty="0"/>
          </a:p>
        </p:txBody>
      </p:sp>
      <p:sp>
        <p:nvSpPr>
          <p:cNvPr id="11" name="줄무늬가 있는 오른쪽 화살표[S] 10">
            <a:extLst>
              <a:ext uri="{FF2B5EF4-FFF2-40B4-BE49-F238E27FC236}">
                <a16:creationId xmlns:a16="http://schemas.microsoft.com/office/drawing/2014/main" id="{4C6B8B4E-529A-834A-9644-1563A6FC06CE}"/>
              </a:ext>
            </a:extLst>
          </p:cNvPr>
          <p:cNvSpPr/>
          <p:nvPr/>
        </p:nvSpPr>
        <p:spPr>
          <a:xfrm rot="2180413">
            <a:off x="6801130" y="2713456"/>
            <a:ext cx="971740" cy="553108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B72FCE-F9AB-5B46-9478-86A4C0E6EF6F}"/>
              </a:ext>
            </a:extLst>
          </p:cNvPr>
          <p:cNvSpPr/>
          <p:nvPr/>
        </p:nvSpPr>
        <p:spPr>
          <a:xfrm>
            <a:off x="7725315" y="3431905"/>
            <a:ext cx="1163246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+=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줄무늬가 있는 오른쪽 화살표[S] 20">
            <a:extLst>
              <a:ext uri="{FF2B5EF4-FFF2-40B4-BE49-F238E27FC236}">
                <a16:creationId xmlns:a16="http://schemas.microsoft.com/office/drawing/2014/main" id="{23E0E31B-DA36-CA49-9BA0-6AB32169155E}"/>
              </a:ext>
            </a:extLst>
          </p:cNvPr>
          <p:cNvSpPr/>
          <p:nvPr/>
        </p:nvSpPr>
        <p:spPr>
          <a:xfrm rot="2180413">
            <a:off x="6364677" y="4587793"/>
            <a:ext cx="971740" cy="553108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0B42A9-E0CE-6B4D-BC10-A4CF0492109D}"/>
              </a:ext>
            </a:extLst>
          </p:cNvPr>
          <p:cNvSpPr/>
          <p:nvPr/>
        </p:nvSpPr>
        <p:spPr>
          <a:xfrm>
            <a:off x="7153352" y="5513530"/>
            <a:ext cx="199064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16</a:t>
            </a:r>
            <a:r>
              <a:rPr lang="ko-KR" altLang="en-US" dirty="0"/>
              <a:t>진수 </a:t>
            </a:r>
            <a:r>
              <a:rPr lang="en-US" altLang="ko-KR" dirty="0"/>
              <a:t>BCD</a:t>
            </a:r>
            <a:r>
              <a:rPr lang="ko-KR" altLang="en-US" dirty="0"/>
              <a:t>표현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2072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891448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동전주입부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BCD</a:t>
            </a:r>
            <a:r>
              <a:rPr lang="ko-KR" altLang="en-US" dirty="0"/>
              <a:t>출력 코드</a:t>
            </a:r>
            <a:endParaRPr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EF38151-5C1E-7644-8BF6-D2BD9924F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4" y="1825588"/>
            <a:ext cx="9040476" cy="39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3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16689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동전주입부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BCD</a:t>
            </a:r>
            <a:r>
              <a:rPr lang="ko-KR" altLang="en-US" dirty="0"/>
              <a:t>출력</a:t>
            </a:r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8244E0-3FE9-A644-8CE0-F3C5F378182B}"/>
              </a:ext>
            </a:extLst>
          </p:cNvPr>
          <p:cNvSpPr>
            <a:spLocks noChangeAspect="1"/>
          </p:cNvSpPr>
          <p:nvPr/>
        </p:nvSpPr>
        <p:spPr>
          <a:xfrm>
            <a:off x="609603" y="1940980"/>
            <a:ext cx="2918042" cy="187890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if (down &gt;= 5)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down +=3;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B2F8C9-7C83-644C-ADC3-3B31C8509A92}"/>
              </a:ext>
            </a:extLst>
          </p:cNvPr>
          <p:cNvSpPr/>
          <p:nvPr/>
        </p:nvSpPr>
        <p:spPr>
          <a:xfrm>
            <a:off x="4694596" y="1940980"/>
            <a:ext cx="2918042" cy="187890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down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의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첫비트를</a:t>
            </a: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up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에 전달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58AA6F-7C66-5C49-B222-15C41EDAAE0A}"/>
              </a:ext>
            </a:extLst>
          </p:cNvPr>
          <p:cNvSpPr/>
          <p:nvPr/>
        </p:nvSpPr>
        <p:spPr>
          <a:xfrm>
            <a:off x="1641233" y="4240076"/>
            <a:ext cx="2918042" cy="187890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up</a:t>
            </a:r>
            <a:r>
              <a:rPr lang="ko-KR" altLang="en-US" dirty="0"/>
              <a:t>에 </a:t>
            </a:r>
            <a:r>
              <a:rPr lang="en-US" altLang="ko-KR" dirty="0"/>
              <a:t>4</a:t>
            </a:r>
            <a:r>
              <a:rPr lang="ko-KR" altLang="en-US" dirty="0"/>
              <a:t>비트가 </a:t>
            </a: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들어오면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완성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93EF468-E81E-DC4A-9DFB-25C16EA99059}"/>
              </a:ext>
            </a:extLst>
          </p:cNvPr>
          <p:cNvSpPr/>
          <p:nvPr/>
        </p:nvSpPr>
        <p:spPr>
          <a:xfrm>
            <a:off x="5726226" y="4240076"/>
            <a:ext cx="2918042" cy="187890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BCD</a:t>
            </a:r>
            <a:r>
              <a:rPr lang="ko-KR" altLang="en-US" dirty="0"/>
              <a:t>의 </a:t>
            </a:r>
            <a:r>
              <a:rPr lang="en-US" altLang="ko-KR" dirty="0"/>
              <a:t>8</a:t>
            </a:r>
            <a:r>
              <a:rPr lang="ko-KR" altLang="en-US" dirty="0"/>
              <a:t>비트는</a:t>
            </a: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비트와 </a:t>
            </a: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down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비트로 </a:t>
            </a: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구성</a:t>
            </a:r>
            <a:endParaRPr lang="en-US" altLang="ko-KR" dirty="0"/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6" name="아래쪽 화살표[D] 5">
            <a:extLst>
              <a:ext uri="{FF2B5EF4-FFF2-40B4-BE49-F238E27FC236}">
                <a16:creationId xmlns:a16="http://schemas.microsoft.com/office/drawing/2014/main" id="{5E01011A-F305-1140-97C2-571154CB3363}"/>
              </a:ext>
            </a:extLst>
          </p:cNvPr>
          <p:cNvSpPr/>
          <p:nvPr/>
        </p:nvSpPr>
        <p:spPr>
          <a:xfrm rot="16200000">
            <a:off x="3711954" y="2355824"/>
            <a:ext cx="843060" cy="1049215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4" name="아래쪽 화살표[D] 13">
            <a:extLst>
              <a:ext uri="{FF2B5EF4-FFF2-40B4-BE49-F238E27FC236}">
                <a16:creationId xmlns:a16="http://schemas.microsoft.com/office/drawing/2014/main" id="{D8B1798C-E9DE-DF42-A5BF-433616EAD379}"/>
              </a:ext>
            </a:extLst>
          </p:cNvPr>
          <p:cNvSpPr/>
          <p:nvPr/>
        </p:nvSpPr>
        <p:spPr>
          <a:xfrm rot="16200000">
            <a:off x="581892" y="4594931"/>
            <a:ext cx="843060" cy="1049215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5" name="아래쪽 화살표[D] 14">
            <a:extLst>
              <a:ext uri="{FF2B5EF4-FFF2-40B4-BE49-F238E27FC236}">
                <a16:creationId xmlns:a16="http://schemas.microsoft.com/office/drawing/2014/main" id="{3B7E482F-DC8E-CF45-B1F2-F00B991D5038}"/>
              </a:ext>
            </a:extLst>
          </p:cNvPr>
          <p:cNvSpPr/>
          <p:nvPr/>
        </p:nvSpPr>
        <p:spPr>
          <a:xfrm rot="16200000">
            <a:off x="4743585" y="4548040"/>
            <a:ext cx="843060" cy="1049215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0614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버스, 녹색, 이중이(가) 표시된 사진&#10;&#10;자동 생성된 설명">
            <a:extLst>
              <a:ext uri="{FF2B5EF4-FFF2-40B4-BE49-F238E27FC236}">
                <a16:creationId xmlns:a16="http://schemas.microsoft.com/office/drawing/2014/main" id="{2BFB42C7-C916-184E-9E76-A24D1C4AF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0883"/>
            <a:ext cx="9144000" cy="2420038"/>
          </a:xfrm>
          <a:prstGeom prst="rect">
            <a:avLst/>
          </a:prstGeom>
        </p:spPr>
      </p:pic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26948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동전주입부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동전 반환</a:t>
            </a:r>
            <a:endParaRPr dirty="0"/>
          </a:p>
        </p:txBody>
      </p:sp>
      <p:sp>
        <p:nvSpPr>
          <p:cNvPr id="11" name="줄무늬가 있는 오른쪽 화살표[S] 10">
            <a:extLst>
              <a:ext uri="{FF2B5EF4-FFF2-40B4-BE49-F238E27FC236}">
                <a16:creationId xmlns:a16="http://schemas.microsoft.com/office/drawing/2014/main" id="{4C6B8B4E-529A-834A-9644-1563A6FC06CE}"/>
              </a:ext>
            </a:extLst>
          </p:cNvPr>
          <p:cNvSpPr/>
          <p:nvPr/>
        </p:nvSpPr>
        <p:spPr>
          <a:xfrm rot="2180413">
            <a:off x="6965253" y="2543664"/>
            <a:ext cx="971740" cy="553108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B72FCE-F9AB-5B46-9478-86A4C0E6EF6F}"/>
              </a:ext>
            </a:extLst>
          </p:cNvPr>
          <p:cNvSpPr/>
          <p:nvPr/>
        </p:nvSpPr>
        <p:spPr>
          <a:xfrm>
            <a:off x="7725315" y="3154906"/>
            <a:ext cx="1163246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-= 1000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-= </a:t>
            </a:r>
            <a:r>
              <a:rPr lang="en-US" altLang="ko-KR" dirty="0"/>
              <a:t>500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-= 100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1" name="줄무늬가 있는 오른쪽 화살표[S] 20">
            <a:extLst>
              <a:ext uri="{FF2B5EF4-FFF2-40B4-BE49-F238E27FC236}">
                <a16:creationId xmlns:a16="http://schemas.microsoft.com/office/drawing/2014/main" id="{23E0E31B-DA36-CA49-9BA0-6AB32169155E}"/>
              </a:ext>
            </a:extLst>
          </p:cNvPr>
          <p:cNvSpPr/>
          <p:nvPr/>
        </p:nvSpPr>
        <p:spPr>
          <a:xfrm rot="2180413">
            <a:off x="3682790" y="4313849"/>
            <a:ext cx="971740" cy="553108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0B42A9-E0CE-6B4D-BC10-A4CF0492109D}"/>
              </a:ext>
            </a:extLst>
          </p:cNvPr>
          <p:cNvSpPr/>
          <p:nvPr/>
        </p:nvSpPr>
        <p:spPr>
          <a:xfrm>
            <a:off x="4560084" y="5051867"/>
            <a:ext cx="1735208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err="1"/>
              <a:t>제조종료</a:t>
            </a:r>
            <a:r>
              <a:rPr lang="en-US" altLang="ko-KR" dirty="0"/>
              <a:t>!!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count 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시작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!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7427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EB0BC2E-3C70-9B41-A9A8-85CF09B116E6}"/>
              </a:ext>
            </a:extLst>
          </p:cNvPr>
          <p:cNvSpPr/>
          <p:nvPr/>
        </p:nvSpPr>
        <p:spPr>
          <a:xfrm>
            <a:off x="3423140" y="5414502"/>
            <a:ext cx="4278922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r>
              <a:rPr lang="en-US" altLang="ko-KR" dirty="0"/>
              <a:t>COIN</a:t>
            </a:r>
            <a:r>
              <a:rPr lang="ko-KR" altLang="en-US" dirty="0"/>
              <a:t>이 들어오거나 </a:t>
            </a:r>
            <a:r>
              <a:rPr lang="en-US" altLang="ko-KR" dirty="0"/>
              <a:t>OK(</a:t>
            </a:r>
            <a:r>
              <a:rPr lang="ko-KR" altLang="en-US" dirty="0" err="1"/>
              <a:t>제조중이면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count </a:t>
            </a:r>
            <a:r>
              <a:rPr lang="ko-KR" altLang="en-US" dirty="0"/>
              <a:t>초기화 </a:t>
            </a:r>
            <a:endParaRPr lang="en-US" altLang="ko-KR" dirty="0"/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460959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동전주입부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반환 카운트 초기화</a:t>
            </a:r>
            <a:endParaRPr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52249C0-3F5D-0D4A-8A86-C252BB7C4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" y="1809750"/>
            <a:ext cx="7937500" cy="3238500"/>
          </a:xfrm>
          <a:prstGeom prst="rect">
            <a:avLst/>
          </a:prstGeom>
        </p:spPr>
      </p:pic>
      <p:sp>
        <p:nvSpPr>
          <p:cNvPr id="6" name="줄무늬가 있는 오른쪽 화살표[S] 5">
            <a:extLst>
              <a:ext uri="{FF2B5EF4-FFF2-40B4-BE49-F238E27FC236}">
                <a16:creationId xmlns:a16="http://schemas.microsoft.com/office/drawing/2014/main" id="{AEA215D5-B933-9841-AF00-24D0625878FB}"/>
              </a:ext>
            </a:extLst>
          </p:cNvPr>
          <p:cNvSpPr/>
          <p:nvPr/>
        </p:nvSpPr>
        <p:spPr>
          <a:xfrm>
            <a:off x="1207477" y="5580185"/>
            <a:ext cx="2074985" cy="480646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02292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9617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제어모듈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주문 받기</a:t>
            </a:r>
            <a:endParaRPr dirty="0"/>
          </a:p>
        </p:txBody>
      </p:sp>
      <p:pic>
        <p:nvPicPr>
          <p:cNvPr id="4" name="그림 3" descr="건물이(가) 표시된 사진&#10;&#10;자동 생성된 설명">
            <a:extLst>
              <a:ext uri="{FF2B5EF4-FFF2-40B4-BE49-F238E27FC236}">
                <a16:creationId xmlns:a16="http://schemas.microsoft.com/office/drawing/2014/main" id="{F5C952A8-9A50-774C-A535-FE835850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5" y="2361710"/>
            <a:ext cx="6709022" cy="2796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361AD-BF9F-F847-AF88-EAA3BFDDB426}"/>
              </a:ext>
            </a:extLst>
          </p:cNvPr>
          <p:cNvSpPr txBox="1"/>
          <p:nvPr/>
        </p:nvSpPr>
        <p:spPr>
          <a:xfrm>
            <a:off x="203201" y="2478941"/>
            <a:ext cx="1992924" cy="3416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2" indent="0" algn="r"/>
            <a:r>
              <a:rPr lang="ko-KR" altLang="en-US" dirty="0"/>
              <a:t>선택된 </a:t>
            </a:r>
            <a:r>
              <a:rPr lang="ko-KR" altLang="en-US" dirty="0" err="1"/>
              <a:t>그래놀라</a:t>
            </a:r>
            <a:endParaRPr lang="en-US" altLang="ko-KR" dirty="0"/>
          </a:p>
          <a:p>
            <a:pPr lvl="2" indent="0" algn="r"/>
            <a:r>
              <a:rPr lang="ko-KR" altLang="en-US" dirty="0" err="1"/>
              <a:t>첵스초코</a:t>
            </a:r>
            <a:endParaRPr lang="en-US" altLang="ko-KR" dirty="0"/>
          </a:p>
          <a:p>
            <a:pPr lvl="2" indent="0" algn="r"/>
            <a:r>
              <a:rPr lang="ko-KR" altLang="en-US" dirty="0" err="1"/>
              <a:t>콘푸로스트</a:t>
            </a:r>
            <a:endParaRPr lang="en-US" altLang="ko-KR" dirty="0"/>
          </a:p>
          <a:p>
            <a:pPr lvl="2" indent="0" algn="r"/>
            <a:r>
              <a:rPr lang="ko-KR" altLang="en-US" dirty="0" err="1"/>
              <a:t>선택없음</a:t>
            </a:r>
            <a:endParaRPr lang="en-US" altLang="ko-KR" dirty="0"/>
          </a:p>
          <a:p>
            <a:pPr lvl="2" indent="0" algn="r"/>
            <a:endParaRPr lang="en-US" altLang="ko-KR" dirty="0"/>
          </a:p>
          <a:p>
            <a:pPr lvl="2" indent="0" algn="r"/>
            <a:r>
              <a:rPr lang="ko-KR" altLang="en-US" dirty="0"/>
              <a:t>우유</a:t>
            </a:r>
            <a:r>
              <a:rPr lang="en-US" altLang="ko-KR" dirty="0"/>
              <a:t>x2</a:t>
            </a:r>
          </a:p>
          <a:p>
            <a:pPr lvl="2" indent="0" algn="r"/>
            <a:r>
              <a:rPr lang="ko-KR" altLang="en-US" dirty="0"/>
              <a:t>선택된 </a:t>
            </a:r>
            <a:r>
              <a:rPr lang="en-US" altLang="ko-KR" dirty="0"/>
              <a:t>HOT</a:t>
            </a:r>
            <a:r>
              <a:rPr lang="ko-KR" altLang="en-US" dirty="0"/>
              <a:t>우유</a:t>
            </a:r>
            <a:endParaRPr lang="en-US" altLang="ko-KR" dirty="0"/>
          </a:p>
          <a:p>
            <a:pPr lvl="2" indent="0" algn="r"/>
            <a:r>
              <a:rPr lang="en-US" altLang="ko-KR" dirty="0"/>
              <a:t>ICE</a:t>
            </a:r>
            <a:r>
              <a:rPr lang="ko-KR" altLang="en-US" dirty="0"/>
              <a:t>우유</a:t>
            </a:r>
            <a:endParaRPr lang="en-US" altLang="ko-KR" dirty="0"/>
          </a:p>
          <a:p>
            <a:pPr lvl="2" indent="0" algn="r"/>
            <a:r>
              <a:rPr lang="ko-KR" altLang="en-US" dirty="0" err="1"/>
              <a:t>선택없음</a:t>
            </a:r>
            <a:endParaRPr lang="en-US" altLang="ko-KR" dirty="0"/>
          </a:p>
          <a:p>
            <a:pPr lvl="2" indent="0" algn="r"/>
            <a:r>
              <a:rPr lang="ko-KR" altLang="en-US" dirty="0" err="1"/>
              <a:t>랜덤버튼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6" name="줄무늬가 있는 오른쪽 화살표[S] 5">
            <a:extLst>
              <a:ext uri="{FF2B5EF4-FFF2-40B4-BE49-F238E27FC236}">
                <a16:creationId xmlns:a16="http://schemas.microsoft.com/office/drawing/2014/main" id="{D7D83555-2284-9A40-B3B5-553850BB4BF3}"/>
              </a:ext>
            </a:extLst>
          </p:cNvPr>
          <p:cNvSpPr/>
          <p:nvPr/>
        </p:nvSpPr>
        <p:spPr>
          <a:xfrm rot="8083391">
            <a:off x="5334811" y="5194730"/>
            <a:ext cx="1013615" cy="663952"/>
          </a:xfrm>
          <a:prstGeom prst="striped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B84B80-ADC2-3249-A8C6-7A4AE4ED2626}"/>
              </a:ext>
            </a:extLst>
          </p:cNvPr>
          <p:cNvSpPr/>
          <p:nvPr/>
        </p:nvSpPr>
        <p:spPr>
          <a:xfrm>
            <a:off x="4546217" y="5935741"/>
            <a:ext cx="82110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점등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010B7DE-78C5-BE4C-8284-9C2C3F33E331}"/>
              </a:ext>
            </a:extLst>
          </p:cNvPr>
          <p:cNvSpPr/>
          <p:nvPr/>
        </p:nvSpPr>
        <p:spPr>
          <a:xfrm>
            <a:off x="5550636" y="5896862"/>
            <a:ext cx="1066800" cy="519348"/>
          </a:xfrm>
          <a:prstGeom prst="ellipse">
            <a:avLst/>
          </a:prstGeom>
          <a:solidFill>
            <a:schemeClr val="accent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랜덤</a:t>
            </a:r>
          </a:p>
        </p:txBody>
      </p:sp>
    </p:spTree>
    <p:extLst>
      <p:ext uri="{BB962C8B-B14F-4D97-AF65-F5344CB8AC3E}">
        <p14:creationId xmlns:p14="http://schemas.microsoft.com/office/powerpoint/2010/main" val="42623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9617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제어모듈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주문 받기</a:t>
            </a:r>
            <a:endParaRPr dirty="0"/>
          </a:p>
        </p:txBody>
      </p:sp>
      <p:pic>
        <p:nvPicPr>
          <p:cNvPr id="3" name="그림 2" descr="나이프이(가) 표시된 사진&#10;&#10;자동 생성된 설명">
            <a:extLst>
              <a:ext uri="{FF2B5EF4-FFF2-40B4-BE49-F238E27FC236}">
                <a16:creationId xmlns:a16="http://schemas.microsoft.com/office/drawing/2014/main" id="{D45B1348-5D4A-9744-8B5C-29A056123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5666"/>
            <a:ext cx="9144000" cy="164666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06424FD-5184-CA48-AD14-CD98C3075FCB}"/>
              </a:ext>
            </a:extLst>
          </p:cNvPr>
          <p:cNvSpPr/>
          <p:nvPr/>
        </p:nvSpPr>
        <p:spPr>
          <a:xfrm>
            <a:off x="5662247" y="3648781"/>
            <a:ext cx="2895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깜빡이는 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랜덤토핑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불</a:t>
            </a:r>
          </a:p>
        </p:txBody>
      </p:sp>
    </p:spTree>
    <p:extLst>
      <p:ext uri="{BB962C8B-B14F-4D97-AF65-F5344CB8AC3E}">
        <p14:creationId xmlns:p14="http://schemas.microsoft.com/office/powerpoint/2010/main" val="4211488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23714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E00BD9-D6B2-8B4A-AD45-69676FF3F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62" y="2047361"/>
            <a:ext cx="4185138" cy="3461488"/>
          </a:xfrm>
          <a:prstGeom prst="rect">
            <a:avLst/>
          </a:prstGeom>
        </p:spPr>
      </p:pic>
      <p:pic>
        <p:nvPicPr>
          <p:cNvPr id="6" name="그림 5" descr="화면, 텔레비전이(가) 표시된 사진&#10;&#10;자동 생성된 설명">
            <a:extLst>
              <a:ext uri="{FF2B5EF4-FFF2-40B4-BE49-F238E27FC236}">
                <a16:creationId xmlns:a16="http://schemas.microsoft.com/office/drawing/2014/main" id="{EB2370D7-307C-D14E-858E-812474CF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47361"/>
            <a:ext cx="4185138" cy="346148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D355DB8-3CA2-8842-8D92-72C41FAA60B9}"/>
              </a:ext>
            </a:extLst>
          </p:cNvPr>
          <p:cNvSpPr/>
          <p:nvPr/>
        </p:nvSpPr>
        <p:spPr>
          <a:xfrm>
            <a:off x="386862" y="2527562"/>
            <a:ext cx="98964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시리얼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2844CB-D1ED-6842-951E-29C2D4BA8CCA}"/>
              </a:ext>
            </a:extLst>
          </p:cNvPr>
          <p:cNvSpPr/>
          <p:nvPr/>
        </p:nvSpPr>
        <p:spPr>
          <a:xfrm>
            <a:off x="386862" y="3776444"/>
            <a:ext cx="98964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우유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379F06-E6BA-704F-B17A-D9923C4B1577}"/>
              </a:ext>
            </a:extLst>
          </p:cNvPr>
          <p:cNvSpPr/>
          <p:nvPr/>
        </p:nvSpPr>
        <p:spPr>
          <a:xfrm>
            <a:off x="386862" y="4840661"/>
            <a:ext cx="1142047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랜덤토핑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43193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34615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9040C80-DD79-0245-9B06-8145C313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588"/>
            <a:ext cx="8929567" cy="336773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752451-9D9E-584B-A4EC-9C5135877218}"/>
              </a:ext>
            </a:extLst>
          </p:cNvPr>
          <p:cNvSpPr/>
          <p:nvPr/>
        </p:nvSpPr>
        <p:spPr>
          <a:xfrm>
            <a:off x="5239092" y="2746104"/>
            <a:ext cx="2990508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랜덤을 고려한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count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9745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3" name="직사각형 3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4" name="직선 연결선 5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TextBox 6"/>
          <p:cNvSpPr txBox="1"/>
          <p:nvPr/>
        </p:nvSpPr>
        <p:spPr>
          <a:xfrm>
            <a:off x="2025431" y="1211992"/>
            <a:ext cx="70788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106" name="TextBox 9"/>
          <p:cNvSpPr txBox="1"/>
          <p:nvPr/>
        </p:nvSpPr>
        <p:spPr>
          <a:xfrm>
            <a:off x="2033633" y="2491072"/>
            <a:ext cx="181536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모듈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설명</a:t>
            </a:r>
            <a:endParaRPr sz="2000" dirty="0"/>
          </a:p>
        </p:txBody>
      </p:sp>
      <p:sp>
        <p:nvSpPr>
          <p:cNvPr id="107" name="TextBox 10"/>
          <p:cNvSpPr txBox="1"/>
          <p:nvPr/>
        </p:nvSpPr>
        <p:spPr>
          <a:xfrm>
            <a:off x="3893264" y="4882379"/>
            <a:ext cx="156068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 err="1"/>
              <a:t>주입부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</a:t>
            </a:r>
            <a:r>
              <a:rPr lang="en-US" altLang="ko-KR" sz="2000" dirty="0"/>
              <a:t>&amp;</a:t>
            </a:r>
            <a:r>
              <a:rPr lang="ko-KR" altLang="en-US" sz="2000" dirty="0" err="1"/>
              <a:t>제조부</a:t>
            </a:r>
            <a:endParaRPr sz="2000" dirty="0"/>
          </a:p>
        </p:txBody>
      </p:sp>
      <p:sp>
        <p:nvSpPr>
          <p:cNvPr id="108" name="TextBox 11"/>
          <p:cNvSpPr txBox="1"/>
          <p:nvPr/>
        </p:nvSpPr>
        <p:spPr>
          <a:xfrm>
            <a:off x="5627172" y="4911768"/>
            <a:ext cx="145167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스크린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출력</a:t>
            </a:r>
            <a:endParaRPr sz="2000" dirty="0"/>
          </a:p>
        </p:txBody>
      </p:sp>
      <p:sp>
        <p:nvSpPr>
          <p:cNvPr id="109" name="직사각형 12"/>
          <p:cNvSpPr>
            <a:spLocks noChangeAspect="1"/>
          </p:cNvSpPr>
          <p:nvPr/>
        </p:nvSpPr>
        <p:spPr>
          <a:xfrm>
            <a:off x="2228073" y="1991028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직사각형 13"/>
          <p:cNvSpPr>
            <a:spLocks noChangeAspect="1"/>
          </p:cNvSpPr>
          <p:nvPr/>
        </p:nvSpPr>
        <p:spPr>
          <a:xfrm>
            <a:off x="3849002" y="4385484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직사각형 14"/>
          <p:cNvSpPr>
            <a:spLocks noChangeAspect="1"/>
          </p:cNvSpPr>
          <p:nvPr/>
        </p:nvSpPr>
        <p:spPr>
          <a:xfrm>
            <a:off x="5670277" y="43942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직사각형 15"/>
          <p:cNvSpPr>
            <a:spLocks noChangeAspect="1"/>
          </p:cNvSpPr>
          <p:nvPr/>
        </p:nvSpPr>
        <p:spPr>
          <a:xfrm>
            <a:off x="3325602" y="326500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직사각형 16"/>
          <p:cNvSpPr>
            <a:spLocks noChangeAspect="1"/>
          </p:cNvSpPr>
          <p:nvPr/>
        </p:nvSpPr>
        <p:spPr>
          <a:xfrm>
            <a:off x="5060640" y="5659465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4" name="직사각형 17"/>
          <p:cNvSpPr>
            <a:spLocks noChangeAspect="1"/>
          </p:cNvSpPr>
          <p:nvPr/>
        </p:nvSpPr>
        <p:spPr>
          <a:xfrm>
            <a:off x="6665890" y="56682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9"/>
          <p:cNvSpPr txBox="1"/>
          <p:nvPr/>
        </p:nvSpPr>
        <p:spPr>
          <a:xfrm>
            <a:off x="716799" y="2508537"/>
            <a:ext cx="925892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제품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기능</a:t>
            </a:r>
            <a:endParaRPr sz="2000" dirty="0"/>
          </a:p>
        </p:txBody>
      </p:sp>
      <p:sp>
        <p:nvSpPr>
          <p:cNvPr id="116" name="직사각형 12"/>
          <p:cNvSpPr>
            <a:spLocks noChangeAspect="1"/>
          </p:cNvSpPr>
          <p:nvPr/>
        </p:nvSpPr>
        <p:spPr>
          <a:xfrm>
            <a:off x="554780" y="1991028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7" name="직사각형 15"/>
          <p:cNvSpPr>
            <a:spLocks noChangeAspect="1"/>
          </p:cNvSpPr>
          <p:nvPr/>
        </p:nvSpPr>
        <p:spPr>
          <a:xfrm>
            <a:off x="1652309" y="326500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C26DCF87-BEB5-BE4B-A272-AEC6BBC080F3}"/>
              </a:ext>
            </a:extLst>
          </p:cNvPr>
          <p:cNvSpPr txBox="1"/>
          <p:nvPr/>
        </p:nvSpPr>
        <p:spPr>
          <a:xfrm>
            <a:off x="7029478" y="4888159"/>
            <a:ext cx="145167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노래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 재생</a:t>
            </a:r>
            <a:endParaRPr sz="2000" dirty="0"/>
          </a:p>
        </p:txBody>
      </p:sp>
      <p:sp>
        <p:nvSpPr>
          <p:cNvPr id="19" name="직사각형 14">
            <a:extLst>
              <a:ext uri="{FF2B5EF4-FFF2-40B4-BE49-F238E27FC236}">
                <a16:creationId xmlns:a16="http://schemas.microsoft.com/office/drawing/2014/main" id="{75293635-9FF1-8A45-923C-406EE11D76CA}"/>
              </a:ext>
            </a:extLst>
          </p:cNvPr>
          <p:cNvSpPr>
            <a:spLocks noChangeAspect="1"/>
          </p:cNvSpPr>
          <p:nvPr/>
        </p:nvSpPr>
        <p:spPr>
          <a:xfrm>
            <a:off x="7062350" y="43942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직사각형 17">
            <a:extLst>
              <a:ext uri="{FF2B5EF4-FFF2-40B4-BE49-F238E27FC236}">
                <a16:creationId xmlns:a16="http://schemas.microsoft.com/office/drawing/2014/main" id="{62740456-6416-4F44-92AF-2C2D7AABC688}"/>
              </a:ext>
            </a:extLst>
          </p:cNvPr>
          <p:cNvSpPr>
            <a:spLocks noChangeAspect="1"/>
          </p:cNvSpPr>
          <p:nvPr/>
        </p:nvSpPr>
        <p:spPr>
          <a:xfrm>
            <a:off x="8057963" y="56682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3BA4896D-8214-694B-8156-B6C453545FE2}"/>
              </a:ext>
            </a:extLst>
          </p:cNvPr>
          <p:cNvSpPr txBox="1"/>
          <p:nvPr/>
        </p:nvSpPr>
        <p:spPr>
          <a:xfrm>
            <a:off x="4178956" y="2467626"/>
            <a:ext cx="181536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상태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머신</a:t>
            </a:r>
            <a:endParaRPr sz="2000" dirty="0"/>
          </a:p>
        </p:txBody>
      </p:sp>
      <p:sp>
        <p:nvSpPr>
          <p:cNvPr id="22" name="직사각형 12">
            <a:extLst>
              <a:ext uri="{FF2B5EF4-FFF2-40B4-BE49-F238E27FC236}">
                <a16:creationId xmlns:a16="http://schemas.microsoft.com/office/drawing/2014/main" id="{34E89F41-E69D-7348-A6CE-3C7EFCF2DC99}"/>
              </a:ext>
            </a:extLst>
          </p:cNvPr>
          <p:cNvSpPr>
            <a:spLocks noChangeAspect="1"/>
          </p:cNvSpPr>
          <p:nvPr/>
        </p:nvSpPr>
        <p:spPr>
          <a:xfrm>
            <a:off x="4373396" y="1967582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CAB52C27-4A86-EA4E-ADF2-1E789641A9DE}"/>
              </a:ext>
            </a:extLst>
          </p:cNvPr>
          <p:cNvSpPr>
            <a:spLocks noChangeAspect="1"/>
          </p:cNvSpPr>
          <p:nvPr/>
        </p:nvSpPr>
        <p:spPr>
          <a:xfrm>
            <a:off x="5470925" y="3241563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BCD3EA5D-17E7-CC40-AF47-AD616522C932}"/>
              </a:ext>
            </a:extLst>
          </p:cNvPr>
          <p:cNvSpPr txBox="1"/>
          <p:nvPr/>
        </p:nvSpPr>
        <p:spPr>
          <a:xfrm>
            <a:off x="1764002" y="4894303"/>
            <a:ext cx="1815369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400" b="1"/>
            </a:pPr>
            <a:r>
              <a:rPr lang="ko-KR" altLang="en-US" sz="2000" dirty="0"/>
              <a:t>제어</a:t>
            </a:r>
            <a:endParaRPr lang="en-US" altLang="ko-KR" sz="2000" dirty="0"/>
          </a:p>
          <a:p>
            <a:pPr algn="ctr">
              <a:defRPr sz="2400" b="1"/>
            </a:pPr>
            <a:r>
              <a:rPr lang="ko-KR" altLang="en-US" sz="2000" dirty="0"/>
              <a:t>  모듈</a:t>
            </a:r>
            <a:endParaRPr sz="2000" dirty="0"/>
          </a:p>
        </p:txBody>
      </p:sp>
      <p:sp>
        <p:nvSpPr>
          <p:cNvPr id="25" name="직사각형 12">
            <a:extLst>
              <a:ext uri="{FF2B5EF4-FFF2-40B4-BE49-F238E27FC236}">
                <a16:creationId xmlns:a16="http://schemas.microsoft.com/office/drawing/2014/main" id="{E4B08D3F-FAE8-4143-9397-758A077656C6}"/>
              </a:ext>
            </a:extLst>
          </p:cNvPr>
          <p:cNvSpPr>
            <a:spLocks noChangeAspect="1"/>
          </p:cNvSpPr>
          <p:nvPr/>
        </p:nvSpPr>
        <p:spPr>
          <a:xfrm>
            <a:off x="1958442" y="4394259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직사각형 15">
            <a:extLst>
              <a:ext uri="{FF2B5EF4-FFF2-40B4-BE49-F238E27FC236}">
                <a16:creationId xmlns:a16="http://schemas.microsoft.com/office/drawing/2014/main" id="{7DC0DA15-9977-614C-BB91-9F2045A9DAD9}"/>
              </a:ext>
            </a:extLst>
          </p:cNvPr>
          <p:cNvSpPr>
            <a:spLocks noChangeAspect="1"/>
          </p:cNvSpPr>
          <p:nvPr/>
        </p:nvSpPr>
        <p:spPr>
          <a:xfrm>
            <a:off x="3055971" y="5668240"/>
            <a:ext cx="324037" cy="32403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23714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802E27F-7EB1-E348-B161-E95D2773A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3" y="1825587"/>
            <a:ext cx="9087078" cy="3683261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33C05D7-3109-1D4B-9C91-B7EB95EB464A}"/>
              </a:ext>
            </a:extLst>
          </p:cNvPr>
          <p:cNvSpPr/>
          <p:nvPr/>
        </p:nvSpPr>
        <p:spPr>
          <a:xfrm>
            <a:off x="5427785" y="4026097"/>
            <a:ext cx="2813538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양 추가를 하면 </a:t>
            </a:r>
            <a:r>
              <a:rPr lang="en-US" altLang="ko-KR" dirty="0"/>
              <a:t>10</a:t>
            </a:r>
            <a:r>
              <a:rPr lang="ko-KR" altLang="en-US" dirty="0"/>
              <a:t>초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안하면 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5731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23714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endParaRPr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483706D3-D5E8-F848-8EB7-F27C785E4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77" y="1673188"/>
            <a:ext cx="4860952" cy="497321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1BC314-4C01-104A-BC88-79FB5B660F48}"/>
              </a:ext>
            </a:extLst>
          </p:cNvPr>
          <p:cNvSpPr/>
          <p:nvPr/>
        </p:nvSpPr>
        <p:spPr>
          <a:xfrm>
            <a:off x="6224954" y="2839889"/>
            <a:ext cx="2168769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$random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함수 사용</a:t>
            </a:r>
          </a:p>
        </p:txBody>
      </p:sp>
    </p:spTree>
    <p:extLst>
      <p:ext uri="{BB962C8B-B14F-4D97-AF65-F5344CB8AC3E}">
        <p14:creationId xmlns:p14="http://schemas.microsoft.com/office/powerpoint/2010/main" val="24028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6539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스크린 출력 </a:t>
            </a:r>
            <a:r>
              <a:rPr lang="en-US" altLang="ko-KR" dirty="0"/>
              <a:t>:</a:t>
            </a:r>
            <a:r>
              <a:rPr lang="ko-KR" altLang="en-US" dirty="0"/>
              <a:t> 화면</a:t>
            </a:r>
            <a:endParaRPr dirty="0"/>
          </a:p>
        </p:txBody>
      </p:sp>
      <p:pic>
        <p:nvPicPr>
          <p:cNvPr id="12" name="그림 11" descr="동물이(가) 표시된 사진&#10;&#10;자동 생성된 설명">
            <a:extLst>
              <a:ext uri="{FF2B5EF4-FFF2-40B4-BE49-F238E27FC236}">
                <a16:creationId xmlns:a16="http://schemas.microsoft.com/office/drawing/2014/main" id="{6F0A64B9-A030-B24C-A20B-0E508E78E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370" y="1673188"/>
            <a:ext cx="3015953" cy="489901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285A90-5CFE-5E41-BFA0-42282E9D530C}"/>
              </a:ext>
            </a:extLst>
          </p:cNvPr>
          <p:cNvSpPr/>
          <p:nvPr/>
        </p:nvSpPr>
        <p:spPr>
          <a:xfrm>
            <a:off x="386862" y="3208722"/>
            <a:ext cx="2215661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돈이 들어오면 시작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돈이 없으면 종료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85263E-D720-964C-AE7F-6D4A6DE1C210}"/>
              </a:ext>
            </a:extLst>
          </p:cNvPr>
          <p:cNvSpPr/>
          <p:nvPr/>
        </p:nvSpPr>
        <p:spPr>
          <a:xfrm>
            <a:off x="6471138" y="3099054"/>
            <a:ext cx="2379785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8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*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4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초 주기로 반복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젖소의 국민체조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0295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653930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스크린 출력 </a:t>
            </a:r>
            <a:r>
              <a:rPr lang="en-US" altLang="ko-KR" dirty="0"/>
              <a:t>:</a:t>
            </a:r>
            <a:r>
              <a:rPr lang="ko-KR" altLang="en-US" dirty="0"/>
              <a:t> 코드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7D1944-8C1B-C84F-8E59-D468C665E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61" y="2050656"/>
            <a:ext cx="3894760" cy="47421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A03B3-CA83-C94E-8EB3-D6095734D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8" y="2050187"/>
            <a:ext cx="4241313" cy="474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4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34615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노래 재생 </a:t>
            </a:r>
            <a:r>
              <a:rPr lang="en-US" altLang="ko-KR" dirty="0"/>
              <a:t>:</a:t>
            </a:r>
            <a:r>
              <a:rPr lang="ko-KR" altLang="en-US" dirty="0"/>
              <a:t> 화면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7" name="그림 6" descr="녹색, 앉아있는, 쥐고있는, 남자이(가) 표시된 사진&#10;&#10;자동 생성된 설명">
            <a:extLst>
              <a:ext uri="{FF2B5EF4-FFF2-40B4-BE49-F238E27FC236}">
                <a16:creationId xmlns:a16="http://schemas.microsoft.com/office/drawing/2014/main" id="{48EA8F21-1719-BD46-99FE-5120E04D7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3" y="2040995"/>
            <a:ext cx="7809674" cy="34678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0A07B3-FBA5-8847-96AA-60F2F1754C1B}"/>
              </a:ext>
            </a:extLst>
          </p:cNvPr>
          <p:cNvSpPr/>
          <p:nvPr/>
        </p:nvSpPr>
        <p:spPr>
          <a:xfrm>
            <a:off x="1242646" y="5890067"/>
            <a:ext cx="3128938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제조 중일 때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,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사다리타기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 노래 재생</a:t>
            </a:r>
          </a:p>
        </p:txBody>
      </p:sp>
    </p:spTree>
    <p:extLst>
      <p:ext uri="{BB962C8B-B14F-4D97-AF65-F5344CB8AC3E}">
        <p14:creationId xmlns:p14="http://schemas.microsoft.com/office/powerpoint/2010/main" val="412042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34615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노래 재생 </a:t>
            </a:r>
            <a:r>
              <a:rPr lang="en-US" altLang="ko-KR" dirty="0"/>
              <a:t>:</a:t>
            </a:r>
            <a:r>
              <a:rPr lang="ko-KR" altLang="en-US" dirty="0"/>
              <a:t> 코드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C9A313-988B-9B44-BF53-40007FEB8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08950"/>
            <a:ext cx="4724400" cy="3340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64E57C-7EAE-0C46-81C4-92245E56B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30" y="1908950"/>
            <a:ext cx="4256754" cy="25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9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233012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*시리얼 자판기*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8" name="그림 7" descr="컴퓨터이(가) 표시된 사진&#10;&#10;자동 생성된 설명">
            <a:extLst>
              <a:ext uri="{FF2B5EF4-FFF2-40B4-BE49-F238E27FC236}">
                <a16:creationId xmlns:a16="http://schemas.microsoft.com/office/drawing/2014/main" id="{A95D0A76-117B-F64C-9A6A-1EAF96A64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1183"/>
            <a:ext cx="9144000" cy="36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12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그룹 1"/>
          <p:cNvGrpSpPr/>
          <p:nvPr/>
        </p:nvGrpSpPr>
        <p:grpSpPr>
          <a:xfrm>
            <a:off x="2123728" y="2132856"/>
            <a:ext cx="4968552" cy="2448272"/>
            <a:chOff x="0" y="0"/>
            <a:chExt cx="4968551" cy="2448271"/>
          </a:xfrm>
        </p:grpSpPr>
        <p:sp>
          <p:nvSpPr>
            <p:cNvPr id="251" name="직사각형 2"/>
            <p:cNvSpPr/>
            <p:nvPr/>
          </p:nvSpPr>
          <p:spPr>
            <a:xfrm>
              <a:off x="0" y="0"/>
              <a:ext cx="1512168" cy="1512168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직사각형 3"/>
            <p:cNvSpPr/>
            <p:nvPr/>
          </p:nvSpPr>
          <p:spPr>
            <a:xfrm>
              <a:off x="3456384" y="936104"/>
              <a:ext cx="1512169" cy="1512168"/>
            </a:xfrm>
            <a:prstGeom prst="rect">
              <a:avLst/>
            </a:prstGeom>
            <a:solidFill>
              <a:srgbClr val="FF37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55" name="직사각형 4"/>
            <p:cNvGrpSpPr/>
            <p:nvPr/>
          </p:nvGrpSpPr>
          <p:grpSpPr>
            <a:xfrm>
              <a:off x="504056" y="360040"/>
              <a:ext cx="3960441" cy="1656185"/>
              <a:chOff x="0" y="0"/>
              <a:chExt cx="3960440" cy="1656183"/>
            </a:xfrm>
          </p:grpSpPr>
          <p:sp>
            <p:nvSpPr>
              <p:cNvPr id="253" name="직사각형"/>
              <p:cNvSpPr/>
              <p:nvPr/>
            </p:nvSpPr>
            <p:spPr>
              <a:xfrm>
                <a:off x="-1" y="0"/>
                <a:ext cx="3960442" cy="16561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lnSpc>
                    <a:spcPct val="150000"/>
                  </a:lnSpc>
                  <a:defRPr sz="4000" b="1">
                    <a:solidFill>
                      <a:srgbClr val="A6A6A6"/>
                    </a:solidFill>
                  </a:defRPr>
                </a:pPr>
                <a:endParaRPr/>
              </a:p>
            </p:txBody>
          </p:sp>
          <p:sp>
            <p:nvSpPr>
              <p:cNvPr id="254" name="THANK YOU"/>
              <p:cNvSpPr txBox="1"/>
              <p:nvPr/>
            </p:nvSpPr>
            <p:spPr>
              <a:xfrm>
                <a:off x="45719" y="477572"/>
                <a:ext cx="3869002" cy="701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4000" b="1"/>
                </a:lvl1pPr>
              </a:lstStyle>
              <a:p>
                <a:r>
                  <a:t>THANK YOU</a:t>
                </a:r>
              </a:p>
            </p:txBody>
          </p:sp>
        </p:grpSp>
      </p:grpSp>
      <p:sp>
        <p:nvSpPr>
          <p:cNvPr id="257" name="직선 연결선 6"/>
          <p:cNvSpPr/>
          <p:nvPr/>
        </p:nvSpPr>
        <p:spPr>
          <a:xfrm>
            <a:off x="2123727" y="2148096"/>
            <a:ext cx="1008113" cy="74084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직선 연결선 7"/>
          <p:cNvSpPr/>
          <p:nvPr/>
        </p:nvSpPr>
        <p:spPr>
          <a:xfrm>
            <a:off x="5940152" y="3645024"/>
            <a:ext cx="1152129" cy="936105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8"/>
          <p:cNvSpPr txBox="1"/>
          <p:nvPr/>
        </p:nvSpPr>
        <p:spPr>
          <a:xfrm>
            <a:off x="5084476" y="4528167"/>
            <a:ext cx="2644272" cy="393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50000"/>
              </a:lnSpc>
              <a:defRPr sz="1400" b="1"/>
            </a:lvl1pPr>
          </a:lstStyle>
          <a:p>
            <a:pPr>
              <a:defRPr sz="1400" b="1"/>
            </a:pPr>
            <a:r>
              <a:rPr lang="ko-KR" altLang="en-US" sz="1500" dirty="0">
                <a:solidFill>
                  <a:schemeClr val="tx1"/>
                </a:solidFill>
              </a:rPr>
              <a:t>자판기 이용중 음악 재생</a:t>
            </a:r>
            <a:r>
              <a:rPr lang="en-US" altLang="ko-KR" sz="1500" dirty="0">
                <a:solidFill>
                  <a:schemeClr val="tx1"/>
                </a:solidFill>
              </a:rPr>
              <a:t>!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6" name="모서리가 둥근 직사각형 14"/>
          <p:cNvSpPr/>
          <p:nvPr/>
        </p:nvSpPr>
        <p:spPr>
          <a:xfrm>
            <a:off x="1403648" y="2852935"/>
            <a:ext cx="2232247" cy="158417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직사각형 7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직사각형 8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" name="직선 연결선 9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0" name="TextBox 10"/>
          <p:cNvSpPr txBox="1"/>
          <p:nvPr/>
        </p:nvSpPr>
        <p:spPr>
          <a:xfrm>
            <a:off x="2025431" y="1211992"/>
            <a:ext cx="1432441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제품 기능</a:t>
            </a:r>
            <a:endParaRPr dirty="0"/>
          </a:p>
        </p:txBody>
      </p:sp>
      <p:sp>
        <p:nvSpPr>
          <p:cNvPr id="131" name="TextBox 13"/>
          <p:cNvSpPr txBox="1"/>
          <p:nvPr/>
        </p:nvSpPr>
        <p:spPr>
          <a:xfrm>
            <a:off x="1641866" y="3303906"/>
            <a:ext cx="2421980" cy="956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normAutofit/>
          </a:bodyPr>
          <a:lstStyle/>
          <a:p>
            <a:pPr>
              <a:lnSpc>
                <a:spcPct val="150000"/>
              </a:lnSpc>
              <a:defRPr sz="2000">
                <a:ln w="3175" cap="flat">
                  <a:solidFill>
                    <a:srgbClr val="000000"/>
                  </a:solidFill>
                  <a:prstDash val="solid"/>
                  <a:round/>
                </a:ln>
              </a:defRPr>
            </a:pPr>
            <a:r>
              <a:rPr lang="ko-KR" altLang="en-US" b="1" dirty="0">
                <a:ln w="3175" cap="flat">
                  <a:noFill/>
                  <a:prstDash val="solid"/>
                  <a:round/>
                </a:ln>
                <a:solidFill>
                  <a:schemeClr val="tx1"/>
                </a:solidFill>
              </a:rPr>
              <a:t>주요 기능</a:t>
            </a:r>
            <a:endParaRPr b="1" dirty="0">
              <a:ln w="3175" cap="flat">
                <a:noFill/>
                <a:prstDash val="solid"/>
                <a:round/>
              </a:ln>
              <a:solidFill>
                <a:schemeClr val="tx1"/>
              </a:solidFill>
            </a:endParaRPr>
          </a:p>
        </p:txBody>
      </p:sp>
      <p:sp>
        <p:nvSpPr>
          <p:cNvPr id="132" name="왼쪽 중괄호 15"/>
          <p:cNvSpPr/>
          <p:nvPr/>
        </p:nvSpPr>
        <p:spPr>
          <a:xfrm rot="10800000">
            <a:off x="3635894" y="2564903"/>
            <a:ext cx="504059" cy="21602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5635" y="21600"/>
                  <a:pt x="10800" y="19182"/>
                  <a:pt x="10800" y="16200"/>
                </a:cubicBezTo>
                <a:lnTo>
                  <a:pt x="10800" y="16200"/>
                </a:lnTo>
                <a:cubicBezTo>
                  <a:pt x="10800" y="13218"/>
                  <a:pt x="5965" y="10800"/>
                  <a:pt x="0" y="10800"/>
                </a:cubicBezTo>
                <a:cubicBezTo>
                  <a:pt x="5965" y="10800"/>
                  <a:pt x="10800" y="8382"/>
                  <a:pt x="10800" y="5400"/>
                </a:cubicBezTo>
                <a:cubicBezTo>
                  <a:pt x="10800" y="2418"/>
                  <a:pt x="15635" y="0"/>
                  <a:pt x="21600" y="0"/>
                </a:cubicBezTo>
              </a:path>
            </a:pathLst>
          </a:custGeom>
          <a:ln w="38100">
            <a:solidFill>
              <a:srgbClr val="FFFFFF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TextBox 16"/>
          <p:cNvSpPr txBox="1"/>
          <p:nvPr/>
        </p:nvSpPr>
        <p:spPr>
          <a:xfrm>
            <a:off x="5076043" y="2026934"/>
            <a:ext cx="2156999" cy="10402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ko-KR" sz="1400" dirty="0">
                <a:solidFill>
                  <a:schemeClr val="tx1"/>
                </a:solidFill>
              </a:rPr>
              <a:t>우유 양 조절 </a:t>
            </a:r>
            <a:r>
              <a:rPr lang="en-US" altLang="ko-KR" sz="1400" dirty="0">
                <a:solidFill>
                  <a:schemeClr val="tx1"/>
                </a:solidFill>
              </a:rPr>
              <a:t>/</a:t>
            </a:r>
            <a:r>
              <a:rPr lang="ko-KR" altLang="ko-KR" sz="1400" dirty="0">
                <a:solidFill>
                  <a:schemeClr val="tx1"/>
                </a:solidFill>
              </a:rPr>
              <a:t> 랜덤 </a:t>
            </a:r>
            <a:r>
              <a:rPr lang="ko-KR" altLang="ko-KR" sz="1400" dirty="0" err="1">
                <a:solidFill>
                  <a:schemeClr val="tx1"/>
                </a:solidFill>
              </a:rPr>
              <a:t>토핑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ko-KR" sz="1400" dirty="0">
                <a:solidFill>
                  <a:schemeClr val="tx1"/>
                </a:solidFill>
              </a:rPr>
              <a:t>세가지 맛 시리얼</a:t>
            </a:r>
            <a:r>
              <a:rPr lang="en-US" altLang="ko-KR" sz="1400" dirty="0">
                <a:solidFill>
                  <a:schemeClr val="tx1"/>
                </a:solidFill>
              </a:rPr>
              <a:t>!</a:t>
            </a:r>
            <a:endParaRPr lang="ko-KR" altLang="ko-KR" sz="16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sz="1400" b="1"/>
            </a:pPr>
            <a:endParaRPr lang="en-US" altLang="ko-KR" sz="1500" dirty="0">
              <a:solidFill>
                <a:srgbClr val="C00000"/>
              </a:solidFill>
            </a:endParaRPr>
          </a:p>
        </p:txBody>
      </p:sp>
      <p:sp>
        <p:nvSpPr>
          <p:cNvPr id="134" name="TextBox 17"/>
          <p:cNvSpPr txBox="1"/>
          <p:nvPr/>
        </p:nvSpPr>
        <p:spPr>
          <a:xfrm>
            <a:off x="5084476" y="3314122"/>
            <a:ext cx="2213104" cy="740203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ct val="150000"/>
              </a:lnSpc>
              <a:defRPr sz="1400" b="1"/>
            </a:pPr>
            <a:r>
              <a:rPr lang="ko-KR" altLang="en-US" sz="1500" dirty="0">
                <a:solidFill>
                  <a:schemeClr val="tx1"/>
                </a:solidFill>
              </a:rPr>
              <a:t>제조 과정을 스크린으로</a:t>
            </a:r>
            <a:r>
              <a:rPr lang="en-US" altLang="ko-KR" sz="1500" dirty="0">
                <a:solidFill>
                  <a:schemeClr val="tx1"/>
                </a:solidFill>
              </a:rPr>
              <a:t>!</a:t>
            </a:r>
            <a:endParaRPr lang="ko-KR" altLang="en-US" sz="15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defRPr sz="1400" b="1"/>
            </a:pPr>
            <a:endParaRPr lang="en-US" altLang="ko-KR" sz="1500" dirty="0">
              <a:solidFill>
                <a:srgbClr val="C00000"/>
              </a:solidFill>
            </a:endParaRPr>
          </a:p>
        </p:txBody>
      </p:sp>
      <p:sp>
        <p:nvSpPr>
          <p:cNvPr id="135" name="TextBox 38"/>
          <p:cNvSpPr txBox="1"/>
          <p:nvPr/>
        </p:nvSpPr>
        <p:spPr>
          <a:xfrm>
            <a:off x="4329687" y="1916832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01</a:t>
            </a:r>
          </a:p>
        </p:txBody>
      </p:sp>
      <p:sp>
        <p:nvSpPr>
          <p:cNvPr id="136" name="TextBox 39"/>
          <p:cNvSpPr txBox="1"/>
          <p:nvPr/>
        </p:nvSpPr>
        <p:spPr>
          <a:xfrm>
            <a:off x="4329687" y="3235623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02</a:t>
            </a:r>
          </a:p>
        </p:txBody>
      </p:sp>
      <p:sp>
        <p:nvSpPr>
          <p:cNvPr id="137" name="TextBox 40"/>
          <p:cNvSpPr txBox="1"/>
          <p:nvPr/>
        </p:nvSpPr>
        <p:spPr>
          <a:xfrm>
            <a:off x="4329687" y="4437112"/>
            <a:ext cx="746356" cy="76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 b="1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rgbClr val="C00000"/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52516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132343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 err="1"/>
              <a:t>모듈설명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514138" y="1995054"/>
            <a:ext cx="6700222" cy="35394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Controller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변수 총괄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주문 제어</a:t>
            </a:r>
            <a:endParaRPr lang="en-US" altLang="ko-KR" sz="1600" b="1" dirty="0"/>
          </a:p>
          <a:p>
            <a:endParaRPr lang="en-US" altLang="ko-KR" sz="1600" b="1" dirty="0">
              <a:solidFill>
                <a:srgbClr val="C00000"/>
              </a:solidFill>
            </a:endParaRPr>
          </a:p>
          <a:p>
            <a:r>
              <a:rPr lang="en-US" altLang="ko-KR" sz="1600" b="1" dirty="0" err="1">
                <a:solidFill>
                  <a:srgbClr val="C00000"/>
                </a:solidFill>
              </a:rPr>
              <a:t>Input_Coin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가액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감액 계산</a:t>
            </a:r>
            <a:endParaRPr lang="en-US" altLang="ko-KR" sz="1600" b="1" dirty="0"/>
          </a:p>
          <a:p>
            <a:r>
              <a:rPr lang="en-US" altLang="ko-KR" sz="1600" b="1" dirty="0"/>
              <a:t>	</a:t>
            </a:r>
            <a:r>
              <a:rPr lang="en-US" altLang="ko-KR" sz="1600" b="1" dirty="0" err="1">
                <a:solidFill>
                  <a:srgbClr val="C00000"/>
                </a:solidFill>
              </a:rPr>
              <a:t>Print_BCD</a:t>
            </a:r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잔액을 </a:t>
            </a:r>
            <a:r>
              <a:rPr lang="en-US" altLang="ko-KR" sz="1600" b="1" dirty="0"/>
              <a:t>BCD</a:t>
            </a:r>
            <a:r>
              <a:rPr lang="ko-KR" altLang="en-US" sz="1600" b="1" dirty="0"/>
              <a:t> 형태로 출력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Chef</a:t>
            </a:r>
            <a:r>
              <a:rPr lang="en-US" altLang="ko-KR" sz="1600" b="1" dirty="0"/>
              <a:t> : </a:t>
            </a:r>
            <a:r>
              <a:rPr lang="ko-KR" altLang="en-US" sz="1600" b="1" dirty="0"/>
              <a:t>제조</a:t>
            </a:r>
            <a:endParaRPr lang="en-US" altLang="ko-KR" sz="1600" b="1" dirty="0"/>
          </a:p>
          <a:p>
            <a:r>
              <a:rPr lang="en-US" altLang="ko-KR" sz="1600" b="1" dirty="0"/>
              <a:t>	</a:t>
            </a:r>
            <a:r>
              <a:rPr lang="en-US" altLang="ko-KR" sz="1600" b="1" dirty="0" err="1">
                <a:solidFill>
                  <a:srgbClr val="C00000"/>
                </a:solidFill>
              </a:rPr>
              <a:t>Print_Screen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스크린 출력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 err="1">
                <a:solidFill>
                  <a:schemeClr val="accent2"/>
                </a:solidFill>
              </a:rPr>
              <a:t>Play_Music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노래 재생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A836834-8F06-9C47-B971-088F6C664A25}"/>
              </a:ext>
            </a:extLst>
          </p:cNvPr>
          <p:cNvSpPr txBox="1"/>
          <p:nvPr/>
        </p:nvSpPr>
        <p:spPr>
          <a:xfrm>
            <a:off x="3715447" y="1219461"/>
            <a:ext cx="9239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928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2" grpId="0" animBg="1"/>
      <p:bldP spid="3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7ACCF13-F747-9149-9492-E5E69675CDD1}"/>
              </a:ext>
            </a:extLst>
          </p:cNvPr>
          <p:cNvSpPr/>
          <p:nvPr/>
        </p:nvSpPr>
        <p:spPr>
          <a:xfrm>
            <a:off x="978946" y="1785769"/>
            <a:ext cx="7422776" cy="3723080"/>
          </a:xfrm>
          <a:prstGeom prst="round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119" name="직사각형 1"/>
          <p:cNvSpPr/>
          <p:nvPr/>
        </p:nvSpPr>
        <p:spPr>
          <a:xfrm>
            <a:off x="1403648" y="1196751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직사각형 2"/>
          <p:cNvSpPr/>
          <p:nvPr/>
        </p:nvSpPr>
        <p:spPr>
          <a:xfrm>
            <a:off x="1556048" y="1349151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1" name="직선 연결선 3"/>
          <p:cNvSpPr/>
          <p:nvPr/>
        </p:nvSpPr>
        <p:spPr>
          <a:xfrm>
            <a:off x="1403648" y="1196751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2" name="TextBox 4"/>
          <p:cNvSpPr txBox="1"/>
          <p:nvPr/>
        </p:nvSpPr>
        <p:spPr>
          <a:xfrm>
            <a:off x="2025431" y="1211992"/>
            <a:ext cx="3713515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</a:t>
            </a:r>
            <a:r>
              <a:rPr lang="en-US" altLang="ko-KR" dirty="0"/>
              <a:t> : CONTROLLER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74513D-E8AD-1742-846E-A652A13E7A6A}"/>
              </a:ext>
            </a:extLst>
          </p:cNvPr>
          <p:cNvSpPr txBox="1"/>
          <p:nvPr/>
        </p:nvSpPr>
        <p:spPr>
          <a:xfrm>
            <a:off x="1880085" y="3610099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A771E-0379-5D4E-B5D6-827B30256E35}"/>
              </a:ext>
            </a:extLst>
          </p:cNvPr>
          <p:cNvSpPr txBox="1"/>
          <p:nvPr/>
        </p:nvSpPr>
        <p:spPr>
          <a:xfrm>
            <a:off x="1403648" y="2150579"/>
            <a:ext cx="6700222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ko-KR" altLang="en-US" sz="1600" b="1" dirty="0" err="1">
                <a:solidFill>
                  <a:srgbClr val="C00000"/>
                </a:solidFill>
              </a:rPr>
              <a:t>노래재생</a:t>
            </a:r>
            <a:r>
              <a:rPr lang="ko-KR" altLang="en-US" sz="1600" b="1" dirty="0">
                <a:solidFill>
                  <a:srgbClr val="C00000"/>
                </a:solidFill>
              </a:rPr>
              <a:t> 모듈</a:t>
            </a:r>
            <a:r>
              <a:rPr lang="ko-KR" altLang="en-US" sz="1600" b="1" dirty="0"/>
              <a:t>에 노래의 시작과 끝을 알림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>
                <a:solidFill>
                  <a:srgbClr val="C00000"/>
                </a:solidFill>
              </a:rPr>
              <a:t>동전주입부</a:t>
            </a:r>
            <a:r>
              <a:rPr lang="ko-KR" altLang="en-US" sz="1600" b="1" dirty="0"/>
              <a:t>의 잔액과 비용을 비교</a:t>
            </a:r>
            <a:r>
              <a:rPr lang="en-US" altLang="ko-KR" sz="1600" b="1" dirty="0"/>
              <a:t>,</a:t>
            </a:r>
            <a:r>
              <a:rPr lang="ko-KR" altLang="en-US" sz="1600" b="1" dirty="0" err="1">
                <a:solidFill>
                  <a:srgbClr val="C00000"/>
                </a:solidFill>
              </a:rPr>
              <a:t>제조부</a:t>
            </a:r>
            <a:r>
              <a:rPr lang="ko-KR" altLang="en-US" sz="1600" b="1" dirty="0" err="1"/>
              <a:t>의</a:t>
            </a:r>
            <a:r>
              <a:rPr lang="ko-KR" altLang="en-US" sz="1600" b="1" dirty="0"/>
              <a:t> 주문 제어</a:t>
            </a:r>
            <a:r>
              <a:rPr lang="en-US" altLang="ko-KR" sz="1600" b="1" dirty="0"/>
              <a:t>,</a:t>
            </a:r>
          </a:p>
          <a:p>
            <a:r>
              <a:rPr lang="ko-KR" altLang="en-US" sz="1600" b="1" dirty="0"/>
              <a:t>자판기 버튼 제어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 err="1"/>
              <a:t>제조중</a:t>
            </a:r>
            <a:r>
              <a:rPr lang="ko-KR" altLang="en-US" sz="1600" b="1" dirty="0"/>
              <a:t> 여부를 전달해서 </a:t>
            </a:r>
            <a:r>
              <a:rPr lang="ko-KR" altLang="en-US" sz="1600" b="1" dirty="0">
                <a:solidFill>
                  <a:srgbClr val="C00000"/>
                </a:solidFill>
              </a:rPr>
              <a:t>동전주입부</a:t>
            </a:r>
            <a:r>
              <a:rPr lang="ko-KR" altLang="en-US" sz="1600" b="1" dirty="0"/>
              <a:t>의 </a:t>
            </a:r>
            <a:r>
              <a:rPr lang="ko-KR" altLang="en-US" sz="1600" b="1" dirty="0" err="1"/>
              <a:t>반환카운트</a:t>
            </a:r>
            <a:r>
              <a:rPr lang="ko-KR" altLang="en-US" sz="1600" b="1" dirty="0"/>
              <a:t> 제어</a:t>
            </a:r>
            <a:endParaRPr lang="en-US" altLang="ko-KR" sz="1600" b="1" dirty="0"/>
          </a:p>
          <a:p>
            <a:endParaRPr lang="ko-KR" altLang="en-US" sz="1600" b="1" dirty="0"/>
          </a:p>
          <a:p>
            <a:endParaRPr lang="ko-KR" altLang="en-US" sz="1600" b="1" dirty="0"/>
          </a:p>
          <a:p>
            <a:r>
              <a:rPr lang="ko-KR" altLang="en-US" sz="1600" b="1" dirty="0"/>
              <a:t> 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684824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296170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제어 모듈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1D7615B9-DE22-234D-871A-6A94B1938299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93010" y="2809729"/>
            <a:ext cx="12700" cy="636398"/>
          </a:xfrm>
          <a:prstGeom prst="curvedConnector3">
            <a:avLst>
              <a:gd name="adj1" fmla="val 2837811"/>
            </a:avLst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B59E03-BD4B-4645-9E2D-71D225B8F836}"/>
              </a:ext>
            </a:extLst>
          </p:cNvPr>
          <p:cNvGrpSpPr/>
          <p:nvPr/>
        </p:nvGrpSpPr>
        <p:grpSpPr>
          <a:xfrm>
            <a:off x="196479" y="2513809"/>
            <a:ext cx="1703088" cy="2063043"/>
            <a:chOff x="196479" y="2513809"/>
            <a:chExt cx="1703088" cy="2063043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730DA-C7AF-8748-AA24-C1432D28B71A}"/>
                </a:ext>
              </a:extLst>
            </p:cNvPr>
            <p:cNvGrpSpPr/>
            <p:nvPr/>
          </p:nvGrpSpPr>
          <p:grpSpPr>
            <a:xfrm>
              <a:off x="824188" y="2809329"/>
              <a:ext cx="900000" cy="900000"/>
              <a:chOff x="1726451" y="2921000"/>
              <a:chExt cx="1270001" cy="1270000"/>
            </a:xfrm>
          </p:grpSpPr>
          <p:sp>
            <p:nvSpPr>
              <p:cNvPr id="164" name="원"/>
              <p:cNvSpPr/>
              <p:nvPr/>
            </p:nvSpPr>
            <p:spPr>
              <a:xfrm>
                <a:off x="1726451" y="2921000"/>
                <a:ext cx="1270001" cy="127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170" name="S0"/>
              <p:cNvSpPr txBox="1"/>
              <p:nvPr/>
            </p:nvSpPr>
            <p:spPr>
              <a:xfrm>
                <a:off x="2169576" y="3370579"/>
                <a:ext cx="408518" cy="434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S0</a:t>
                </a:r>
              </a:p>
            </p:txBody>
          </p:sp>
        </p:grpSp>
        <p:sp>
          <p:nvSpPr>
            <p:cNvPr id="3" name="삼각형 2">
              <a:extLst>
                <a:ext uri="{FF2B5EF4-FFF2-40B4-BE49-F238E27FC236}">
                  <a16:creationId xmlns:a16="http://schemas.microsoft.com/office/drawing/2014/main" id="{E13E5ED5-4698-1843-8A99-1BD4FB8D4EF5}"/>
                </a:ext>
              </a:extLst>
            </p:cNvPr>
            <p:cNvSpPr/>
            <p:nvPr/>
          </p:nvSpPr>
          <p:spPr>
            <a:xfrm rot="9957828">
              <a:off x="888248" y="2513809"/>
              <a:ext cx="361292" cy="320098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8" name="구부러진 연결선[U] 7">
              <a:extLst>
                <a:ext uri="{FF2B5EF4-FFF2-40B4-BE49-F238E27FC236}">
                  <a16:creationId xmlns:a16="http://schemas.microsoft.com/office/drawing/2014/main" id="{6908CAA3-A0F7-FD4E-86D6-E4FF5D968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91" y="2923800"/>
              <a:ext cx="12700" cy="636396"/>
            </a:xfrm>
            <a:prstGeom prst="curvedConnector3">
              <a:avLst>
                <a:gd name="adj1" fmla="val 283781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7FAD3-0A28-7D43-8136-61BE8565D61A}"/>
                </a:ext>
              </a:extLst>
            </p:cNvPr>
            <p:cNvSpPr txBox="1"/>
            <p:nvPr/>
          </p:nvSpPr>
          <p:spPr>
            <a:xfrm>
              <a:off x="610321" y="3930523"/>
              <a:ext cx="128924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ORDER = 9’b0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PAY = 7’b0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SONG = OFF</a:t>
              </a:r>
              <a:endPara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sp>
          <p:nvSpPr>
            <p:cNvPr id="38" name="OUT :">
              <a:extLst>
                <a:ext uri="{FF2B5EF4-FFF2-40B4-BE49-F238E27FC236}">
                  <a16:creationId xmlns:a16="http://schemas.microsoft.com/office/drawing/2014/main" id="{B8FB1C08-DC86-F741-88AD-0C8968DC787E}"/>
                </a:ext>
              </a:extLst>
            </p:cNvPr>
            <p:cNvSpPr txBox="1"/>
            <p:nvPr/>
          </p:nvSpPr>
          <p:spPr>
            <a:xfrm>
              <a:off x="196479" y="3918921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3081C3-3517-5E48-BD54-42E3E15C2D66}"/>
              </a:ext>
            </a:extLst>
          </p:cNvPr>
          <p:cNvGrpSpPr/>
          <p:nvPr/>
        </p:nvGrpSpPr>
        <p:grpSpPr>
          <a:xfrm>
            <a:off x="4082928" y="1279549"/>
            <a:ext cx="2971444" cy="1751939"/>
            <a:chOff x="4236420" y="1322093"/>
            <a:chExt cx="2971444" cy="1751939"/>
          </a:xfrm>
        </p:grpSpPr>
        <p:cxnSp>
          <p:nvCxnSpPr>
            <p:cNvPr id="93" name="직선 화살표 연결선 3">
              <a:extLst>
                <a:ext uri="{FF2B5EF4-FFF2-40B4-BE49-F238E27FC236}">
                  <a16:creationId xmlns:a16="http://schemas.microsoft.com/office/drawing/2014/main" id="{E4BCFA18-169B-5C4D-969C-79061DCCBDB3}"/>
                </a:ext>
              </a:extLst>
            </p:cNvPr>
            <p:cNvCxnSpPr>
              <a:cxnSpLocks/>
              <a:stCxn id="43" idx="6"/>
              <a:endCxn id="163" idx="1"/>
            </p:cNvCxnSpPr>
            <p:nvPr/>
          </p:nvCxnSpPr>
          <p:spPr>
            <a:xfrm>
              <a:off x="4897179" y="1322093"/>
              <a:ext cx="2310685" cy="1501835"/>
            </a:xfrm>
            <a:prstGeom prst="curvedConnector2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74A24-9B12-5C40-A867-51C96D7632B0}"/>
                </a:ext>
              </a:extLst>
            </p:cNvPr>
            <p:cNvGrpSpPr/>
            <p:nvPr/>
          </p:nvGrpSpPr>
          <p:grpSpPr>
            <a:xfrm>
              <a:off x="4246103" y="2229101"/>
              <a:ext cx="2457177" cy="844931"/>
              <a:chOff x="-101234" y="4871268"/>
              <a:chExt cx="2853600" cy="1044041"/>
            </a:xfrm>
          </p:grpSpPr>
          <p:sp>
            <p:nvSpPr>
              <p:cNvPr id="41" name="OUT :">
                <a:extLst>
                  <a:ext uri="{FF2B5EF4-FFF2-40B4-BE49-F238E27FC236}">
                    <a16:creationId xmlns:a16="http://schemas.microsoft.com/office/drawing/2014/main" id="{FC971CA5-52F4-F944-B510-0B6B128EF355}"/>
                  </a:ext>
                </a:extLst>
              </p:cNvPr>
              <p:cNvSpPr txBox="1"/>
              <p:nvPr/>
            </p:nvSpPr>
            <p:spPr>
              <a:xfrm>
                <a:off x="-101234" y="4871268"/>
                <a:ext cx="591249" cy="3422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  <p:sp>
            <p:nvSpPr>
              <p:cNvPr id="42" name="A = B">
                <a:extLst>
                  <a:ext uri="{FF2B5EF4-FFF2-40B4-BE49-F238E27FC236}">
                    <a16:creationId xmlns:a16="http://schemas.microsoft.com/office/drawing/2014/main" id="{7752ABDB-6FDF-6346-8670-F303BAD9A62E}"/>
                  </a:ext>
                </a:extLst>
              </p:cNvPr>
              <p:cNvSpPr txBox="1"/>
              <p:nvPr/>
            </p:nvSpPr>
            <p:spPr>
              <a:xfrm>
                <a:off x="440982" y="4888486"/>
                <a:ext cx="2311384" cy="102682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PAY = </a:t>
                </a:r>
                <a:r>
                  <a:rPr lang="en-US" sz="1200" dirty="0" err="1"/>
                  <a:t>COST_Milk</a:t>
                </a:r>
                <a:endParaRPr lang="en-US" sz="1200" dirty="0"/>
              </a:p>
              <a:p>
                <a:r>
                  <a:rPr lang="en-US" sz="1200" dirty="0"/>
                  <a:t>OML = </a:t>
                </a:r>
                <a:r>
                  <a:rPr lang="ko-KR" altLang="en-US" sz="1200" dirty="0"/>
                  <a:t>주문한 제품</a:t>
                </a:r>
                <a:endParaRPr lang="en-US" altLang="ko-KR" sz="1200" dirty="0"/>
              </a:p>
              <a:p>
                <a:r>
                  <a:rPr lang="en-US" altLang="ko-KR" sz="1200" dirty="0"/>
                  <a:t>ORL = </a:t>
                </a:r>
                <a:r>
                  <a:rPr lang="ko-KR" altLang="en-US" sz="1200" dirty="0"/>
                  <a:t>살 수 있다면 깜빡임</a:t>
                </a:r>
                <a:endParaRPr lang="en-US" altLang="ko-KR" sz="1200" dirty="0"/>
              </a:p>
              <a:p>
                <a:endParaRPr lang="en-US" sz="1200" dirty="0"/>
              </a:p>
            </p:txBody>
          </p:sp>
        </p:grpSp>
        <p:sp>
          <p:nvSpPr>
            <p:cNvPr id="62" name="OUT :">
              <a:extLst>
                <a:ext uri="{FF2B5EF4-FFF2-40B4-BE49-F238E27FC236}">
                  <a16:creationId xmlns:a16="http://schemas.microsoft.com/office/drawing/2014/main" id="{7446805A-3386-9D44-A2CE-4A31ED71E4A8}"/>
                </a:ext>
              </a:extLst>
            </p:cNvPr>
            <p:cNvSpPr txBox="1"/>
            <p:nvPr/>
          </p:nvSpPr>
          <p:spPr>
            <a:xfrm>
              <a:off x="4236420" y="1814789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63" name="A = B">
              <a:extLst>
                <a:ext uri="{FF2B5EF4-FFF2-40B4-BE49-F238E27FC236}">
                  <a16:creationId xmlns:a16="http://schemas.microsoft.com/office/drawing/2014/main" id="{261287FF-2E5D-1142-A73B-F5B8B2592F74}"/>
                </a:ext>
              </a:extLst>
            </p:cNvPr>
            <p:cNvSpPr txBox="1"/>
            <p:nvPr/>
          </p:nvSpPr>
          <p:spPr>
            <a:xfrm>
              <a:off x="4718397" y="1816247"/>
              <a:ext cx="144686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ORDER[4:1] != 4’b0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56812DC-E6C3-DD48-AEC4-897D62B99508}"/>
              </a:ext>
            </a:extLst>
          </p:cNvPr>
          <p:cNvGrpSpPr/>
          <p:nvPr/>
        </p:nvGrpSpPr>
        <p:grpSpPr>
          <a:xfrm>
            <a:off x="1307142" y="1279549"/>
            <a:ext cx="2536544" cy="1661582"/>
            <a:chOff x="1307142" y="1279549"/>
            <a:chExt cx="2536544" cy="166158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1B0A25-B77F-3143-92AB-043C01BE0D91}"/>
                </a:ext>
              </a:extLst>
            </p:cNvPr>
            <p:cNvGrpSpPr/>
            <p:nvPr/>
          </p:nvGrpSpPr>
          <p:grpSpPr>
            <a:xfrm>
              <a:off x="1307142" y="1377726"/>
              <a:ext cx="2146017" cy="1172956"/>
              <a:chOff x="3266181" y="1777422"/>
              <a:chExt cx="2146017" cy="1172956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CB9B8E1-86A6-5B4D-AF53-B6322FCE484D}"/>
                  </a:ext>
                </a:extLst>
              </p:cNvPr>
              <p:cNvGrpSpPr/>
              <p:nvPr/>
            </p:nvGrpSpPr>
            <p:grpSpPr>
              <a:xfrm>
                <a:off x="3798420" y="2665223"/>
                <a:ext cx="1613778" cy="285155"/>
                <a:chOff x="4412183" y="6235687"/>
                <a:chExt cx="1613778" cy="285155"/>
              </a:xfrm>
            </p:grpSpPr>
            <p:sp>
              <p:nvSpPr>
                <p:cNvPr id="98" name="OUT :">
                  <a:extLst>
                    <a:ext uri="{FF2B5EF4-FFF2-40B4-BE49-F238E27FC236}">
                      <a16:creationId xmlns:a16="http://schemas.microsoft.com/office/drawing/2014/main" id="{25836AB0-95A5-0D4F-998F-EB577B3B3C25}"/>
                    </a:ext>
                  </a:extLst>
                </p:cNvPr>
                <p:cNvSpPr txBox="1"/>
                <p:nvPr/>
              </p:nvSpPr>
              <p:spPr>
                <a:xfrm>
                  <a:off x="4412183" y="6235687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99" name="A = B">
                  <a:extLst>
                    <a:ext uri="{FF2B5EF4-FFF2-40B4-BE49-F238E27FC236}">
                      <a16:creationId xmlns:a16="http://schemas.microsoft.com/office/drawing/2014/main" id="{BDFF27B0-4B3B-204D-AD82-6339D1EAF826}"/>
                    </a:ext>
                  </a:extLst>
                </p:cNvPr>
                <p:cNvSpPr txBox="1"/>
                <p:nvPr/>
              </p:nvSpPr>
              <p:spPr>
                <a:xfrm>
                  <a:off x="4898090" y="6243843"/>
                  <a:ext cx="1127871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MAKE == 1’b0</a:t>
                  </a:r>
                  <a:endParaRPr sz="1200" dirty="0"/>
                </a:p>
              </p:txBody>
            </p:sp>
          </p:grpSp>
          <p:sp>
            <p:nvSpPr>
              <p:cNvPr id="127" name="A = B">
                <a:extLst>
                  <a:ext uri="{FF2B5EF4-FFF2-40B4-BE49-F238E27FC236}">
                    <a16:creationId xmlns:a16="http://schemas.microsoft.com/office/drawing/2014/main" id="{07742427-8A67-BF4C-B634-986E9A5D0E46}"/>
                  </a:ext>
                </a:extLst>
              </p:cNvPr>
              <p:cNvSpPr txBox="1"/>
              <p:nvPr/>
            </p:nvSpPr>
            <p:spPr>
              <a:xfrm>
                <a:off x="3266181" y="1777422"/>
                <a:ext cx="92396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endParaRPr sz="1200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6AC980-DAFE-4A4B-A500-5C7F5506EE0E}"/>
                </a:ext>
              </a:extLst>
            </p:cNvPr>
            <p:cNvCxnSpPr>
              <a:cxnSpLocks/>
              <a:stCxn id="43" idx="2"/>
              <a:endCxn id="164" idx="7"/>
            </p:cNvCxnSpPr>
            <p:nvPr/>
          </p:nvCxnSpPr>
          <p:spPr>
            <a:xfrm rot="10800000" flipV="1">
              <a:off x="1592386" y="1279549"/>
              <a:ext cx="2251300" cy="1661582"/>
            </a:xfrm>
            <a:prstGeom prst="curvedConnector2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72" name="A = B">
            <a:extLst>
              <a:ext uri="{FF2B5EF4-FFF2-40B4-BE49-F238E27FC236}">
                <a16:creationId xmlns:a16="http://schemas.microsoft.com/office/drawing/2014/main" id="{27BC803B-43A3-1C48-8DDB-DD9495917C3F}"/>
              </a:ext>
            </a:extLst>
          </p:cNvPr>
          <p:cNvSpPr txBox="1"/>
          <p:nvPr/>
        </p:nvSpPr>
        <p:spPr>
          <a:xfrm>
            <a:off x="5676910" y="4947443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sz="1200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419DCB-4037-8642-A9CF-8BC2F7578E26}"/>
              </a:ext>
            </a:extLst>
          </p:cNvPr>
          <p:cNvGrpSpPr/>
          <p:nvPr/>
        </p:nvGrpSpPr>
        <p:grpSpPr>
          <a:xfrm>
            <a:off x="3205953" y="4750778"/>
            <a:ext cx="2013031" cy="1631042"/>
            <a:chOff x="3205953" y="4750778"/>
            <a:chExt cx="2013031" cy="16310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FCF53E7-8DAF-154D-9B85-DEE38A6093FE}"/>
                </a:ext>
              </a:extLst>
            </p:cNvPr>
            <p:cNvGrpSpPr/>
            <p:nvPr/>
          </p:nvGrpSpPr>
          <p:grpSpPr>
            <a:xfrm>
              <a:off x="3207297" y="4750778"/>
              <a:ext cx="2011687" cy="1631042"/>
              <a:chOff x="3207297" y="4750778"/>
              <a:chExt cx="2011687" cy="1631042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CAFBCA0A-11C7-984A-97E8-F7AC984E004D}"/>
                  </a:ext>
                </a:extLst>
              </p:cNvPr>
              <p:cNvGrpSpPr/>
              <p:nvPr/>
            </p:nvGrpSpPr>
            <p:grpSpPr>
              <a:xfrm>
                <a:off x="3207297" y="5900729"/>
                <a:ext cx="2011687" cy="481091"/>
                <a:chOff x="4878376" y="5564688"/>
                <a:chExt cx="2011687" cy="481091"/>
              </a:xfrm>
            </p:grpSpPr>
            <p:sp>
              <p:nvSpPr>
                <p:cNvPr id="95" name="OUT :">
                  <a:extLst>
                    <a:ext uri="{FF2B5EF4-FFF2-40B4-BE49-F238E27FC236}">
                      <a16:creationId xmlns:a16="http://schemas.microsoft.com/office/drawing/2014/main" id="{7B0D9F8D-A990-ED4D-8832-F809EB6DE328}"/>
                    </a:ext>
                  </a:extLst>
                </p:cNvPr>
                <p:cNvSpPr txBox="1"/>
                <p:nvPr/>
              </p:nvSpPr>
              <p:spPr>
                <a:xfrm>
                  <a:off x="4878376" y="5564688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96" name="A = B">
                  <a:extLst>
                    <a:ext uri="{FF2B5EF4-FFF2-40B4-BE49-F238E27FC236}">
                      <a16:creationId xmlns:a16="http://schemas.microsoft.com/office/drawing/2014/main" id="{12E24B6A-09EC-6544-B40B-9EFAD365749C}"/>
                    </a:ext>
                  </a:extLst>
                </p:cNvPr>
                <p:cNvSpPr txBox="1"/>
                <p:nvPr/>
              </p:nvSpPr>
              <p:spPr>
                <a:xfrm>
                  <a:off x="5297321" y="5584114"/>
                  <a:ext cx="1592742" cy="461665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 | OCL &amp; Cereal</a:t>
                  </a:r>
                </a:p>
                <a:p>
                  <a:r>
                    <a:rPr lang="en-US" sz="1200" dirty="0"/>
                    <a:t> ORDER[8:5] = Cereal</a:t>
                  </a:r>
                </a:p>
              </p:txBody>
            </p:sp>
          </p:grpSp>
          <p:sp>
            <p:nvSpPr>
              <p:cNvPr id="50" name="원">
                <a:extLst>
                  <a:ext uri="{FF2B5EF4-FFF2-40B4-BE49-F238E27FC236}">
                    <a16:creationId xmlns:a16="http://schemas.microsoft.com/office/drawing/2014/main" id="{9F61536B-BA12-3647-85E8-82DDEEF5EC37}"/>
                  </a:ext>
                </a:extLst>
              </p:cNvPr>
              <p:cNvSpPr/>
              <p:nvPr/>
            </p:nvSpPr>
            <p:spPr>
              <a:xfrm>
                <a:off x="3656722" y="4750778"/>
                <a:ext cx="900001" cy="89999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51" name="S1">
                <a:extLst>
                  <a:ext uri="{FF2B5EF4-FFF2-40B4-BE49-F238E27FC236}">
                    <a16:creationId xmlns:a16="http://schemas.microsoft.com/office/drawing/2014/main" id="{208C58AF-E925-E84F-A077-51EB9915FDA2}"/>
                  </a:ext>
                </a:extLst>
              </p:cNvPr>
              <p:cNvSpPr txBox="1"/>
              <p:nvPr/>
            </p:nvSpPr>
            <p:spPr>
              <a:xfrm>
                <a:off x="3976921" y="5074699"/>
                <a:ext cx="260647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S1</a:t>
                </a: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7453B4C-2DB8-FB49-9AA4-81D823ED4582}"/>
                  </a:ext>
                </a:extLst>
              </p:cNvPr>
              <p:cNvCxnSpPr>
                <a:cxnSpLocks/>
                <a:stCxn id="50" idx="3"/>
                <a:endCxn id="50" idx="5"/>
              </p:cNvCxnSpPr>
              <p:nvPr/>
            </p:nvCxnSpPr>
            <p:spPr>
              <a:xfrm rot="16200000" flipH="1">
                <a:off x="4106722" y="5200776"/>
                <a:ext cx="12700" cy="636397"/>
              </a:xfrm>
              <a:prstGeom prst="curvedConnector3">
                <a:avLst>
                  <a:gd name="adj1" fmla="val 2837811"/>
                </a:avLst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81" name="OUT :">
              <a:extLst>
                <a:ext uri="{FF2B5EF4-FFF2-40B4-BE49-F238E27FC236}">
                  <a16:creationId xmlns:a16="http://schemas.microsoft.com/office/drawing/2014/main" id="{0092514A-BC2D-AB44-B2AD-D253A4B0D413}"/>
                </a:ext>
              </a:extLst>
            </p:cNvPr>
            <p:cNvSpPr txBox="1"/>
            <p:nvPr/>
          </p:nvSpPr>
          <p:spPr>
            <a:xfrm>
              <a:off x="3205953" y="6083360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F282F9-5E20-B741-9842-FC35CD35971C}"/>
              </a:ext>
            </a:extLst>
          </p:cNvPr>
          <p:cNvGrpSpPr/>
          <p:nvPr/>
        </p:nvGrpSpPr>
        <p:grpSpPr>
          <a:xfrm>
            <a:off x="4259928" y="3417780"/>
            <a:ext cx="2794444" cy="1782998"/>
            <a:chOff x="4259928" y="3417780"/>
            <a:chExt cx="2794444" cy="1782998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07CC71F2-FE89-C54E-86CE-72B832761870}"/>
                </a:ext>
              </a:extLst>
            </p:cNvPr>
            <p:cNvGrpSpPr/>
            <p:nvPr/>
          </p:nvGrpSpPr>
          <p:grpSpPr>
            <a:xfrm>
              <a:off x="4259928" y="3417780"/>
              <a:ext cx="2794444" cy="1782998"/>
              <a:chOff x="4259928" y="3417780"/>
              <a:chExt cx="2794444" cy="1782998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2204A072-4CDC-6D4A-A799-343D5CA2EAED}"/>
                  </a:ext>
                </a:extLst>
              </p:cNvPr>
              <p:cNvGrpSpPr/>
              <p:nvPr/>
            </p:nvGrpSpPr>
            <p:grpSpPr>
              <a:xfrm>
                <a:off x="4259928" y="3508731"/>
                <a:ext cx="1926377" cy="282533"/>
                <a:chOff x="-196348" y="3697870"/>
                <a:chExt cx="2237171" cy="349114"/>
              </a:xfrm>
            </p:grpSpPr>
            <p:sp>
              <p:nvSpPr>
                <p:cNvPr id="48" name="OUT :">
                  <a:extLst>
                    <a:ext uri="{FF2B5EF4-FFF2-40B4-BE49-F238E27FC236}">
                      <a16:creationId xmlns:a16="http://schemas.microsoft.com/office/drawing/2014/main" id="{1D974BC7-8C44-364A-BD7E-ECE5F0D63476}"/>
                    </a:ext>
                  </a:extLst>
                </p:cNvPr>
                <p:cNvSpPr txBox="1"/>
                <p:nvPr/>
              </p:nvSpPr>
              <p:spPr>
                <a:xfrm>
                  <a:off x="-196348" y="3697870"/>
                  <a:ext cx="608005" cy="34227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49" name="A = B">
                  <a:extLst>
                    <a:ext uri="{FF2B5EF4-FFF2-40B4-BE49-F238E27FC236}">
                      <a16:creationId xmlns:a16="http://schemas.microsoft.com/office/drawing/2014/main" id="{076BFE64-B376-C64F-80B9-36B45EA745F0}"/>
                    </a:ext>
                  </a:extLst>
                </p:cNvPr>
                <p:cNvSpPr txBox="1"/>
                <p:nvPr/>
              </p:nvSpPr>
              <p:spPr>
                <a:xfrm>
                  <a:off x="360522" y="3704708"/>
                  <a:ext cx="1680301" cy="34227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ORDER[8:5] != 4’b0</a:t>
                  </a:r>
                </a:p>
              </p:txBody>
            </p:sp>
          </p:grpSp>
          <p:cxnSp>
            <p:nvCxnSpPr>
              <p:cNvPr id="53" name="직선 화살표 연결선 3">
                <a:extLst>
                  <a:ext uri="{FF2B5EF4-FFF2-40B4-BE49-F238E27FC236}">
                    <a16:creationId xmlns:a16="http://schemas.microsoft.com/office/drawing/2014/main" id="{74E9072B-04C7-2844-B54E-D091E213C91A}"/>
                  </a:ext>
                </a:extLst>
              </p:cNvPr>
              <p:cNvCxnSpPr>
                <a:cxnSpLocks/>
                <a:stCxn id="50" idx="6"/>
                <a:endCxn id="163" idx="3"/>
              </p:cNvCxnSpPr>
              <p:nvPr/>
            </p:nvCxnSpPr>
            <p:spPr>
              <a:xfrm flipV="1">
                <a:off x="4556723" y="3417780"/>
                <a:ext cx="2497649" cy="1782998"/>
              </a:xfrm>
              <a:prstGeom prst="curvedConnector2">
                <a:avLst/>
              </a:prstGeom>
              <a:ln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A = B">
                <a:extLst>
                  <a:ext uri="{FF2B5EF4-FFF2-40B4-BE49-F238E27FC236}">
                    <a16:creationId xmlns:a16="http://schemas.microsoft.com/office/drawing/2014/main" id="{D41D650B-150B-9D44-953C-EFBD8BECDB98}"/>
                  </a:ext>
                </a:extLst>
              </p:cNvPr>
              <p:cNvSpPr txBox="1"/>
              <p:nvPr/>
            </p:nvSpPr>
            <p:spPr>
              <a:xfrm>
                <a:off x="4736035" y="3920484"/>
                <a:ext cx="1728997" cy="8309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altLang="ko-KR" sz="1200" dirty="0"/>
                  <a:t>PAY = </a:t>
                </a:r>
                <a:r>
                  <a:rPr lang="en-US" altLang="ko-KR" sz="1200" dirty="0" err="1"/>
                  <a:t>COST_Cereal</a:t>
                </a:r>
                <a:endParaRPr lang="en-US" altLang="ko-KR" sz="1200" dirty="0"/>
              </a:p>
              <a:p>
                <a:r>
                  <a:rPr lang="en-US" altLang="ko-KR" sz="1200" dirty="0"/>
                  <a:t>OCL = </a:t>
                </a:r>
                <a:r>
                  <a:rPr lang="ko-KR" altLang="en-US" sz="1200" dirty="0"/>
                  <a:t>주문한 제품</a:t>
                </a:r>
                <a:endParaRPr lang="en-US" altLang="ko-KR" sz="1200" dirty="0"/>
              </a:p>
              <a:p>
                <a:r>
                  <a:rPr lang="en-US" altLang="ko-KR" sz="1200" dirty="0"/>
                  <a:t>OML = </a:t>
                </a:r>
                <a:r>
                  <a:rPr lang="ko-KR" altLang="en-US" sz="1200" dirty="0"/>
                  <a:t>살 수 있는 제품</a:t>
                </a:r>
                <a:endParaRPr lang="en-US" altLang="ko-KR" sz="1200" dirty="0"/>
              </a:p>
              <a:p>
                <a:endParaRPr lang="en-US" altLang="ko-KR" sz="1200" dirty="0"/>
              </a:p>
            </p:txBody>
          </p:sp>
        </p:grpSp>
        <p:sp>
          <p:nvSpPr>
            <p:cNvPr id="83" name="OUT :">
              <a:extLst>
                <a:ext uri="{FF2B5EF4-FFF2-40B4-BE49-F238E27FC236}">
                  <a16:creationId xmlns:a16="http://schemas.microsoft.com/office/drawing/2014/main" id="{F4B7812D-C5AA-5843-8538-59F07691BD7C}"/>
                </a:ext>
              </a:extLst>
            </p:cNvPr>
            <p:cNvSpPr txBox="1"/>
            <p:nvPr/>
          </p:nvSpPr>
          <p:spPr>
            <a:xfrm>
              <a:off x="4293685" y="3911440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200" dirty="0"/>
                <a:t>OUT :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414728-0B0A-D141-AA90-FB9089A6ED9B}"/>
              </a:ext>
            </a:extLst>
          </p:cNvPr>
          <p:cNvGrpSpPr/>
          <p:nvPr/>
        </p:nvGrpSpPr>
        <p:grpSpPr>
          <a:xfrm>
            <a:off x="1592387" y="3577526"/>
            <a:ext cx="2677243" cy="1623251"/>
            <a:chOff x="1592387" y="3577526"/>
            <a:chExt cx="2677243" cy="1623251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DE772CC-3315-8641-AABD-887F99E39AF0}"/>
                </a:ext>
              </a:extLst>
            </p:cNvPr>
            <p:cNvCxnSpPr>
              <a:cxnSpLocks/>
              <a:stCxn id="164" idx="5"/>
              <a:endCxn id="50" idx="2"/>
            </p:cNvCxnSpPr>
            <p:nvPr/>
          </p:nvCxnSpPr>
          <p:spPr>
            <a:xfrm rot="16200000" flipH="1">
              <a:off x="1812929" y="3356984"/>
              <a:ext cx="1623251" cy="2064336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4D11A12-6632-D848-AB0B-E04D5BAD9D24}"/>
                </a:ext>
              </a:extLst>
            </p:cNvPr>
            <p:cNvGrpSpPr/>
            <p:nvPr/>
          </p:nvGrpSpPr>
          <p:grpSpPr>
            <a:xfrm>
              <a:off x="2102610" y="4115733"/>
              <a:ext cx="1754515" cy="492672"/>
              <a:chOff x="2102610" y="4115733"/>
              <a:chExt cx="1754515" cy="492672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286E1BA-2592-2242-ABC7-0D6B0D3B37B5}"/>
                  </a:ext>
                </a:extLst>
              </p:cNvPr>
              <p:cNvGrpSpPr/>
              <p:nvPr/>
            </p:nvGrpSpPr>
            <p:grpSpPr>
              <a:xfrm>
                <a:off x="2102610" y="4115733"/>
                <a:ext cx="1754515" cy="279594"/>
                <a:chOff x="3785675" y="4118246"/>
                <a:chExt cx="1754515" cy="279594"/>
              </a:xfrm>
            </p:grpSpPr>
            <p:sp>
              <p:nvSpPr>
                <p:cNvPr id="79" name="OUT :">
                  <a:extLst>
                    <a:ext uri="{FF2B5EF4-FFF2-40B4-BE49-F238E27FC236}">
                      <a16:creationId xmlns:a16="http://schemas.microsoft.com/office/drawing/2014/main" id="{3184F359-BDB2-5645-B55C-EA1AADC43F6C}"/>
                    </a:ext>
                  </a:extLst>
                </p:cNvPr>
                <p:cNvSpPr txBox="1"/>
                <p:nvPr/>
              </p:nvSpPr>
              <p:spPr>
                <a:xfrm>
                  <a:off x="3785675" y="4118246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84" name="A = B">
                  <a:extLst>
                    <a:ext uri="{FF2B5EF4-FFF2-40B4-BE49-F238E27FC236}">
                      <a16:creationId xmlns:a16="http://schemas.microsoft.com/office/drawing/2014/main" id="{86872CA3-65A8-3B4C-87A2-9ADA928D8B56}"/>
                    </a:ext>
                  </a:extLst>
                </p:cNvPr>
                <p:cNvSpPr txBox="1"/>
                <p:nvPr/>
              </p:nvSpPr>
              <p:spPr>
                <a:xfrm>
                  <a:off x="4260033" y="4120841"/>
                  <a:ext cx="1280157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MONEY != 16’b0</a:t>
                  </a:r>
                  <a:endParaRPr sz="1200" dirty="0"/>
                </a:p>
              </p:txBody>
            </p:sp>
          </p:grpSp>
          <p:sp>
            <p:nvSpPr>
              <p:cNvPr id="194" name="OUT :">
                <a:extLst>
                  <a:ext uri="{FF2B5EF4-FFF2-40B4-BE49-F238E27FC236}">
                    <a16:creationId xmlns:a16="http://schemas.microsoft.com/office/drawing/2014/main" id="{62EB1ACE-217D-4143-9515-8C7DEAAB75A8}"/>
                  </a:ext>
                </a:extLst>
              </p:cNvPr>
              <p:cNvSpPr txBox="1"/>
              <p:nvPr/>
            </p:nvSpPr>
            <p:spPr>
              <a:xfrm>
                <a:off x="2117847" y="4331406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</p:grpSp>
        <p:sp>
          <p:nvSpPr>
            <p:cNvPr id="66" name="A = B">
              <a:extLst>
                <a:ext uri="{FF2B5EF4-FFF2-40B4-BE49-F238E27FC236}">
                  <a16:creationId xmlns:a16="http://schemas.microsoft.com/office/drawing/2014/main" id="{DFA6B5A5-1D5D-7B4B-9B20-9BCCA5823289}"/>
                </a:ext>
              </a:extLst>
            </p:cNvPr>
            <p:cNvSpPr txBox="1"/>
            <p:nvPr/>
          </p:nvSpPr>
          <p:spPr>
            <a:xfrm>
              <a:off x="2583914" y="4340518"/>
              <a:ext cx="1685716" cy="46166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SONG = ON</a:t>
              </a:r>
            </a:p>
            <a:p>
              <a:r>
                <a:rPr lang="en-US" sz="1200" dirty="0"/>
                <a:t>OCL = </a:t>
              </a:r>
              <a:r>
                <a:rPr lang="ko-KR" altLang="en-US" sz="1200" dirty="0"/>
                <a:t>살 수 있는 제품</a:t>
              </a:r>
              <a:endParaRPr 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0174F32-B396-394F-A6A1-6456D8D22B9D}"/>
              </a:ext>
            </a:extLst>
          </p:cNvPr>
          <p:cNvGrpSpPr/>
          <p:nvPr/>
        </p:nvGrpSpPr>
        <p:grpSpPr>
          <a:xfrm>
            <a:off x="3843686" y="594174"/>
            <a:ext cx="2960611" cy="1135374"/>
            <a:chOff x="3843686" y="594174"/>
            <a:chExt cx="2960611" cy="1135374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5F264C6-DECB-3343-AD56-9560E3B93A00}"/>
                </a:ext>
              </a:extLst>
            </p:cNvPr>
            <p:cNvGrpSpPr/>
            <p:nvPr/>
          </p:nvGrpSpPr>
          <p:grpSpPr>
            <a:xfrm>
              <a:off x="3843686" y="829549"/>
              <a:ext cx="900001" cy="899999"/>
              <a:chOff x="3843686" y="829549"/>
              <a:chExt cx="900001" cy="899999"/>
            </a:xfrm>
          </p:grpSpPr>
          <p:sp>
            <p:nvSpPr>
              <p:cNvPr id="43" name="원">
                <a:extLst>
                  <a:ext uri="{FF2B5EF4-FFF2-40B4-BE49-F238E27FC236}">
                    <a16:creationId xmlns:a16="http://schemas.microsoft.com/office/drawing/2014/main" id="{30E863AE-1137-FF4F-97F5-EC6B4A713484}"/>
                  </a:ext>
                </a:extLst>
              </p:cNvPr>
              <p:cNvSpPr/>
              <p:nvPr/>
            </p:nvSpPr>
            <p:spPr>
              <a:xfrm>
                <a:off x="3843686" y="829549"/>
                <a:ext cx="900001" cy="899999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44" name="S1">
                <a:extLst>
                  <a:ext uri="{FF2B5EF4-FFF2-40B4-BE49-F238E27FC236}">
                    <a16:creationId xmlns:a16="http://schemas.microsoft.com/office/drawing/2014/main" id="{628A308E-EF44-E742-BD00-325BEEC88522}"/>
                  </a:ext>
                </a:extLst>
              </p:cNvPr>
              <p:cNvSpPr txBox="1"/>
              <p:nvPr/>
            </p:nvSpPr>
            <p:spPr>
              <a:xfrm>
                <a:off x="4148935" y="1133967"/>
                <a:ext cx="28950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</a:t>
                </a:r>
                <a:r>
                  <a:rPr lang="en-US" altLang="ko-KR" sz="1400" dirty="0"/>
                  <a:t>3</a:t>
                </a:r>
                <a:endParaRPr sz="1400" dirty="0"/>
              </a:p>
            </p:txBody>
          </p:sp>
        </p:grpSp>
        <p:sp>
          <p:nvSpPr>
            <p:cNvPr id="69" name="OUT :">
              <a:extLst>
                <a:ext uri="{FF2B5EF4-FFF2-40B4-BE49-F238E27FC236}">
                  <a16:creationId xmlns:a16="http://schemas.microsoft.com/office/drawing/2014/main" id="{0BC7D8B2-1BAE-0B47-B76D-222C31E589AC}"/>
                </a:ext>
              </a:extLst>
            </p:cNvPr>
            <p:cNvSpPr txBox="1"/>
            <p:nvPr/>
          </p:nvSpPr>
          <p:spPr>
            <a:xfrm>
              <a:off x="4747599" y="839654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sz="1200" dirty="0"/>
                <a:t>OUT :</a:t>
              </a:r>
            </a:p>
          </p:txBody>
        </p:sp>
        <p:sp>
          <p:nvSpPr>
            <p:cNvPr id="70" name="OUT :">
              <a:extLst>
                <a:ext uri="{FF2B5EF4-FFF2-40B4-BE49-F238E27FC236}">
                  <a16:creationId xmlns:a16="http://schemas.microsoft.com/office/drawing/2014/main" id="{6F81DA23-F340-3844-8A4E-C0ECAEBB2155}"/>
                </a:ext>
              </a:extLst>
            </p:cNvPr>
            <p:cNvSpPr txBox="1"/>
            <p:nvPr/>
          </p:nvSpPr>
          <p:spPr>
            <a:xfrm>
              <a:off x="4733172" y="594174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73" name="A = B">
              <a:extLst>
                <a:ext uri="{FF2B5EF4-FFF2-40B4-BE49-F238E27FC236}">
                  <a16:creationId xmlns:a16="http://schemas.microsoft.com/office/drawing/2014/main" id="{C8377BE5-52CD-E847-828C-C39FCBD1D436}"/>
                </a:ext>
              </a:extLst>
            </p:cNvPr>
            <p:cNvSpPr txBox="1"/>
            <p:nvPr/>
          </p:nvSpPr>
          <p:spPr>
            <a:xfrm>
              <a:off x="5236391" y="594914"/>
              <a:ext cx="134587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 | ORL &amp; Random</a:t>
              </a:r>
            </a:p>
          </p:txBody>
        </p:sp>
        <p:sp>
          <p:nvSpPr>
            <p:cNvPr id="74" name="A = B">
              <a:extLst>
                <a:ext uri="{FF2B5EF4-FFF2-40B4-BE49-F238E27FC236}">
                  <a16:creationId xmlns:a16="http://schemas.microsoft.com/office/drawing/2014/main" id="{9909464B-10D1-1341-BF79-5D642C3CD9D0}"/>
                </a:ext>
              </a:extLst>
            </p:cNvPr>
            <p:cNvSpPr txBox="1"/>
            <p:nvPr/>
          </p:nvSpPr>
          <p:spPr>
            <a:xfrm>
              <a:off x="5233997" y="835728"/>
              <a:ext cx="1570300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ORDER[0] = Random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6EBA66D-032C-614A-95D0-24BC958223B3}"/>
              </a:ext>
            </a:extLst>
          </p:cNvPr>
          <p:cNvGrpSpPr/>
          <p:nvPr/>
        </p:nvGrpSpPr>
        <p:grpSpPr>
          <a:xfrm>
            <a:off x="6814191" y="2649582"/>
            <a:ext cx="1867617" cy="1972898"/>
            <a:chOff x="6814191" y="2649582"/>
            <a:chExt cx="1867617" cy="1972898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B784D44-36D5-5A42-8C5A-92A301E9C4A0}"/>
                </a:ext>
              </a:extLst>
            </p:cNvPr>
            <p:cNvGrpSpPr/>
            <p:nvPr/>
          </p:nvGrpSpPr>
          <p:grpSpPr>
            <a:xfrm>
              <a:off x="6922570" y="2649582"/>
              <a:ext cx="900002" cy="900000"/>
              <a:chOff x="3058000" y="4539836"/>
              <a:chExt cx="1045204" cy="1056953"/>
            </a:xfrm>
          </p:grpSpPr>
          <p:sp>
            <p:nvSpPr>
              <p:cNvPr id="163" name="원"/>
              <p:cNvSpPr/>
              <p:nvPr/>
            </p:nvSpPr>
            <p:spPr>
              <a:xfrm>
                <a:off x="3058000" y="4539836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172" name="S1"/>
              <p:cNvSpPr txBox="1"/>
              <p:nvPr/>
            </p:nvSpPr>
            <p:spPr>
              <a:xfrm>
                <a:off x="3410771" y="4910259"/>
                <a:ext cx="302699" cy="3253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</a:t>
                </a:r>
                <a:r>
                  <a:rPr lang="en-US" altLang="ko-KR" sz="1200" dirty="0"/>
                  <a:t>2</a:t>
                </a:r>
                <a:endParaRPr sz="1200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CD9B110-5AD2-084B-A273-C091EA639A1C}"/>
                </a:ext>
              </a:extLst>
            </p:cNvPr>
            <p:cNvGrpSpPr/>
            <p:nvPr/>
          </p:nvGrpSpPr>
          <p:grpSpPr>
            <a:xfrm>
              <a:off x="6814191" y="3970073"/>
              <a:ext cx="1867617" cy="652407"/>
              <a:chOff x="6814191" y="3970073"/>
              <a:chExt cx="1867617" cy="652407"/>
            </a:xfrm>
          </p:grpSpPr>
          <p:sp>
            <p:nvSpPr>
              <p:cNvPr id="76" name="A = B">
                <a:extLst>
                  <a:ext uri="{FF2B5EF4-FFF2-40B4-BE49-F238E27FC236}">
                    <a16:creationId xmlns:a16="http://schemas.microsoft.com/office/drawing/2014/main" id="{99E29FE8-EC71-1B40-A363-168613BAD0E8}"/>
                  </a:ext>
                </a:extLst>
              </p:cNvPr>
              <p:cNvSpPr txBox="1"/>
              <p:nvPr/>
            </p:nvSpPr>
            <p:spPr>
              <a:xfrm>
                <a:off x="7226925" y="3976149"/>
                <a:ext cx="1454883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 | OCL &amp; Milk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 ORDER[4:1] = Milk</a:t>
                </a:r>
              </a:p>
            </p:txBody>
          </p:sp>
          <p:sp>
            <p:nvSpPr>
              <p:cNvPr id="77" name="OUT :">
                <a:extLst>
                  <a:ext uri="{FF2B5EF4-FFF2-40B4-BE49-F238E27FC236}">
                    <a16:creationId xmlns:a16="http://schemas.microsoft.com/office/drawing/2014/main" id="{F8D1239E-AC45-F748-AA6D-043EB5AED570}"/>
                  </a:ext>
                </a:extLst>
              </p:cNvPr>
              <p:cNvSpPr txBox="1"/>
              <p:nvPr/>
            </p:nvSpPr>
            <p:spPr>
              <a:xfrm>
                <a:off x="6814191" y="3970073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85" name="OUT :">
                <a:extLst>
                  <a:ext uri="{FF2B5EF4-FFF2-40B4-BE49-F238E27FC236}">
                    <a16:creationId xmlns:a16="http://schemas.microsoft.com/office/drawing/2014/main" id="{1A6EB659-01E9-B049-B9D5-61BEE8E66CA0}"/>
                  </a:ext>
                </a:extLst>
              </p:cNvPr>
              <p:cNvSpPr txBox="1"/>
              <p:nvPr/>
            </p:nvSpPr>
            <p:spPr>
              <a:xfrm>
                <a:off x="6837634" y="4336079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07F610D-FCF7-A342-ADC5-39C2876B9663}"/>
              </a:ext>
            </a:extLst>
          </p:cNvPr>
          <p:cNvSpPr txBox="1"/>
          <p:nvPr/>
        </p:nvSpPr>
        <p:spPr>
          <a:xfrm>
            <a:off x="50628" y="6057330"/>
            <a:ext cx="27629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 b="1" dirty="0">
                <a:solidFill>
                  <a:schemeClr val="accent2">
                    <a:lumMod val="75000"/>
                  </a:schemeClr>
                </a:solidFill>
              </a:rPr>
              <a:t>CND : </a:t>
            </a:r>
            <a:r>
              <a:rPr lang="en-US" altLang="ko-KR" sz="1200" dirty="0"/>
              <a:t>(Cereal | Milk) !=0 || MAKE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1" i="0" u="none" strike="noStrike" cap="none" spc="0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OUT : </a:t>
            </a:r>
            <a:r>
              <a:rPr kumimoji="0" lang="en-US" altLang="ko-K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rPr>
              <a:t>OK = ON</a:t>
            </a:r>
            <a:endParaRPr kumimoji="0" lang="ko-KR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1124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378487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동전 </a:t>
            </a:r>
            <a:r>
              <a:rPr lang="ko-KR" altLang="en-US" dirty="0" err="1"/>
              <a:t>주입부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EB28723C-DBDC-994B-B8C3-7FCB8F8AEF07}"/>
              </a:ext>
            </a:extLst>
          </p:cNvPr>
          <p:cNvGrpSpPr/>
          <p:nvPr/>
        </p:nvGrpSpPr>
        <p:grpSpPr>
          <a:xfrm>
            <a:off x="779914" y="4004192"/>
            <a:ext cx="2096177" cy="2148651"/>
            <a:chOff x="862478" y="3937562"/>
            <a:chExt cx="2096177" cy="2148651"/>
          </a:xfrm>
        </p:grpSpPr>
        <p:cxnSp>
          <p:nvCxnSpPr>
            <p:cNvPr id="167" name="연결선"/>
            <p:cNvCxnSpPr>
              <a:cxnSpLocks/>
              <a:stCxn id="163" idx="2"/>
              <a:endCxn id="164" idx="5"/>
            </p:cNvCxnSpPr>
            <p:nvPr/>
          </p:nvCxnSpPr>
          <p:spPr>
            <a:xfrm rot="10800000">
              <a:off x="2361984" y="3937562"/>
              <a:ext cx="596671" cy="1334806"/>
            </a:xfrm>
            <a:prstGeom prst="curvedConnector2">
              <a:avLst/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C8C0B86-60FF-8F43-A30E-6522F3EE4496}"/>
                </a:ext>
              </a:extLst>
            </p:cNvPr>
            <p:cNvGrpSpPr/>
            <p:nvPr/>
          </p:nvGrpSpPr>
          <p:grpSpPr>
            <a:xfrm>
              <a:off x="862478" y="5049340"/>
              <a:ext cx="1724410" cy="1036873"/>
              <a:chOff x="774014" y="4720144"/>
              <a:chExt cx="1724410" cy="1036873"/>
            </a:xfrm>
          </p:grpSpPr>
          <p:sp>
            <p:nvSpPr>
              <p:cNvPr id="39" name="A = B">
                <a:extLst>
                  <a:ext uri="{FF2B5EF4-FFF2-40B4-BE49-F238E27FC236}">
                    <a16:creationId xmlns:a16="http://schemas.microsoft.com/office/drawing/2014/main" id="{15D6D471-FF08-F84A-8112-C99B6E3CD000}"/>
                  </a:ext>
                </a:extLst>
              </p:cNvPr>
              <p:cNvSpPr txBox="1"/>
              <p:nvPr/>
            </p:nvSpPr>
            <p:spPr>
              <a:xfrm>
                <a:off x="861576" y="5449240"/>
                <a:ext cx="92396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endParaRPr lang="en-US" sz="1400" dirty="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C9B6340-B85C-3E4A-B94C-9C68EB27F368}"/>
                  </a:ext>
                </a:extLst>
              </p:cNvPr>
              <p:cNvGrpSpPr/>
              <p:nvPr/>
            </p:nvGrpSpPr>
            <p:grpSpPr>
              <a:xfrm>
                <a:off x="774014" y="4720144"/>
                <a:ext cx="1724410" cy="313146"/>
                <a:chOff x="621650" y="4918438"/>
                <a:chExt cx="1724410" cy="313146"/>
              </a:xfrm>
            </p:grpSpPr>
            <p:sp>
              <p:nvSpPr>
                <p:cNvPr id="46" name="CND :">
                  <a:extLst>
                    <a:ext uri="{FF2B5EF4-FFF2-40B4-BE49-F238E27FC236}">
                      <a16:creationId xmlns:a16="http://schemas.microsoft.com/office/drawing/2014/main" id="{C15D5CE8-6A13-0742-AD18-0AA1351D067C}"/>
                    </a:ext>
                  </a:extLst>
                </p:cNvPr>
                <p:cNvSpPr txBox="1"/>
                <p:nvPr/>
              </p:nvSpPr>
              <p:spPr>
                <a:xfrm>
                  <a:off x="621650" y="4918438"/>
                  <a:ext cx="594071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400" dirty="0"/>
                    <a:t>CND :</a:t>
                  </a:r>
                </a:p>
              </p:txBody>
            </p:sp>
            <p:sp>
              <p:nvSpPr>
                <p:cNvPr id="47" name="A = B">
                  <a:extLst>
                    <a:ext uri="{FF2B5EF4-FFF2-40B4-BE49-F238E27FC236}">
                      <a16:creationId xmlns:a16="http://schemas.microsoft.com/office/drawing/2014/main" id="{253E4AF4-64A8-0346-B9F8-3AA151F5B6D0}"/>
                    </a:ext>
                  </a:extLst>
                </p:cNvPr>
                <p:cNvSpPr txBox="1"/>
                <p:nvPr/>
              </p:nvSpPr>
              <p:spPr>
                <a:xfrm>
                  <a:off x="1165290" y="4923807"/>
                  <a:ext cx="1180770" cy="30777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400" dirty="0"/>
                    <a:t>COIN != 3’b0</a:t>
                  </a:r>
                  <a:endParaRPr sz="1400" dirty="0"/>
                </a:p>
              </p:txBody>
            </p:sp>
          </p:grpSp>
        </p:grp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854DCBEF-F1F3-3344-9B3C-5CEC18EC25FC}"/>
              </a:ext>
            </a:extLst>
          </p:cNvPr>
          <p:cNvGrpSpPr/>
          <p:nvPr/>
        </p:nvGrpSpPr>
        <p:grpSpPr>
          <a:xfrm>
            <a:off x="1920908" y="1573083"/>
            <a:ext cx="2433450" cy="1794714"/>
            <a:chOff x="1920908" y="1573083"/>
            <a:chExt cx="2433450" cy="1794714"/>
          </a:xfrm>
        </p:grpSpPr>
        <p:cxnSp>
          <p:nvCxnSpPr>
            <p:cNvPr id="166" name="연결선"/>
            <p:cNvCxnSpPr>
              <a:cxnSpLocks/>
              <a:stCxn id="164" idx="7"/>
              <a:endCxn id="162" idx="2"/>
            </p:cNvCxnSpPr>
            <p:nvPr/>
          </p:nvCxnSpPr>
          <p:spPr>
            <a:xfrm rot="5400000" flipH="1" flipV="1">
              <a:off x="2541249" y="1554688"/>
              <a:ext cx="1551279" cy="2074939"/>
            </a:xfrm>
            <a:prstGeom prst="curvedConnector2">
              <a:avLst/>
            </a:prstGeom>
            <a:ln w="25400">
              <a:solidFill>
                <a:srgbClr val="000000"/>
              </a:solidFill>
              <a:headEnd type="triangle" w="lg" len="lg"/>
              <a:tailEnd type="non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F8A2651-A659-3044-B8CE-866EE38023A4}"/>
                </a:ext>
              </a:extLst>
            </p:cNvPr>
            <p:cNvGrpSpPr/>
            <p:nvPr/>
          </p:nvGrpSpPr>
          <p:grpSpPr>
            <a:xfrm>
              <a:off x="1920908" y="1573083"/>
              <a:ext cx="1955359" cy="338555"/>
              <a:chOff x="1619365" y="5256717"/>
              <a:chExt cx="1955359" cy="338555"/>
            </a:xfrm>
          </p:grpSpPr>
          <p:sp>
            <p:nvSpPr>
              <p:cNvPr id="88" name="CND :">
                <a:extLst>
                  <a:ext uri="{FF2B5EF4-FFF2-40B4-BE49-F238E27FC236}">
                    <a16:creationId xmlns:a16="http://schemas.microsoft.com/office/drawing/2014/main" id="{4B3E44CF-AE9B-AB4D-B35B-769CD7F84EC2}"/>
                  </a:ext>
                </a:extLst>
              </p:cNvPr>
              <p:cNvSpPr txBox="1"/>
              <p:nvPr/>
            </p:nvSpPr>
            <p:spPr>
              <a:xfrm>
                <a:off x="1619365" y="5256717"/>
                <a:ext cx="594071" cy="3385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400" dirty="0"/>
                  <a:t>CND :</a:t>
                </a:r>
              </a:p>
            </p:txBody>
          </p:sp>
          <p:sp>
            <p:nvSpPr>
              <p:cNvPr id="89" name="A = B">
                <a:extLst>
                  <a:ext uri="{FF2B5EF4-FFF2-40B4-BE49-F238E27FC236}">
                    <a16:creationId xmlns:a16="http://schemas.microsoft.com/office/drawing/2014/main" id="{F67FFE2C-2FCF-2D44-9B53-2102F4A68298}"/>
                  </a:ext>
                </a:extLst>
              </p:cNvPr>
              <p:cNvSpPr txBox="1"/>
              <p:nvPr/>
            </p:nvSpPr>
            <p:spPr>
              <a:xfrm>
                <a:off x="2185563" y="5271775"/>
                <a:ext cx="138916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400" dirty="0"/>
                  <a:t>MONEY </a:t>
                </a:r>
                <a:r>
                  <a:rPr lang="en-US" altLang="ko-KR" sz="1400" dirty="0"/>
                  <a:t>=</a:t>
                </a:r>
                <a:r>
                  <a:rPr lang="en-US" sz="1400" dirty="0"/>
                  <a:t>=8</a:t>
                </a:r>
                <a:r>
                  <a:rPr lang="en-US" altLang="ko-KR" sz="1400" dirty="0"/>
                  <a:t>’d</a:t>
                </a:r>
                <a:r>
                  <a:rPr lang="en-US" sz="1400" dirty="0"/>
                  <a:t>0</a:t>
                </a:r>
                <a:endParaRPr sz="1400" dirty="0"/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03D74CA-DC39-C944-AD73-B9FDEDC87E74}"/>
              </a:ext>
            </a:extLst>
          </p:cNvPr>
          <p:cNvGrpSpPr/>
          <p:nvPr/>
        </p:nvGrpSpPr>
        <p:grpSpPr>
          <a:xfrm>
            <a:off x="7122825" y="4912750"/>
            <a:ext cx="899764" cy="900000"/>
            <a:chOff x="4514111" y="1955012"/>
            <a:chExt cx="899764" cy="900000"/>
          </a:xfrm>
        </p:grpSpPr>
        <p:sp>
          <p:nvSpPr>
            <p:cNvPr id="165" name="원"/>
            <p:cNvSpPr>
              <a:spLocks noChangeAspect="1"/>
            </p:cNvSpPr>
            <p:nvPr/>
          </p:nvSpPr>
          <p:spPr>
            <a:xfrm>
              <a:off x="4514111" y="1955012"/>
              <a:ext cx="899764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 dirty="0"/>
            </a:p>
          </p:txBody>
        </p:sp>
        <p:sp>
          <p:nvSpPr>
            <p:cNvPr id="173" name="S3"/>
            <p:cNvSpPr txBox="1"/>
            <p:nvPr/>
          </p:nvSpPr>
          <p:spPr>
            <a:xfrm>
              <a:off x="4797946" y="2183928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</a:t>
              </a:r>
              <a:r>
                <a:rPr lang="en-US" altLang="ko-KR" sz="1400" dirty="0"/>
                <a:t>2</a:t>
              </a:r>
              <a:endParaRPr sz="1400" dirty="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1424FA9-D6ED-6240-BB18-574465628EE6}"/>
              </a:ext>
            </a:extLst>
          </p:cNvPr>
          <p:cNvGrpSpPr/>
          <p:nvPr/>
        </p:nvGrpSpPr>
        <p:grpSpPr>
          <a:xfrm>
            <a:off x="3326091" y="2266517"/>
            <a:ext cx="4783659" cy="2622481"/>
            <a:chOff x="3326091" y="2266517"/>
            <a:chExt cx="4783659" cy="2622481"/>
          </a:xfrm>
        </p:grpSpPr>
        <p:cxnSp>
          <p:nvCxnSpPr>
            <p:cNvPr id="86" name="연결선">
              <a:extLst>
                <a:ext uri="{FF2B5EF4-FFF2-40B4-BE49-F238E27FC236}">
                  <a16:creationId xmlns:a16="http://schemas.microsoft.com/office/drawing/2014/main" id="{AD5CB64D-4C82-A94E-A1D5-A320A65AB24B}"/>
                </a:ext>
              </a:extLst>
            </p:cNvPr>
            <p:cNvCxnSpPr>
              <a:cxnSpLocks/>
              <a:stCxn id="163" idx="0"/>
              <a:endCxn id="162" idx="4"/>
            </p:cNvCxnSpPr>
            <p:nvPr/>
          </p:nvCxnSpPr>
          <p:spPr>
            <a:xfrm flipV="1">
              <a:off x="3326091" y="2266517"/>
              <a:ext cx="1478267" cy="2622481"/>
            </a:xfrm>
            <a:prstGeom prst="straightConnector1">
              <a:avLst/>
            </a:prstGeom>
            <a:ln w="25400">
              <a:solidFill>
                <a:srgbClr val="000000"/>
              </a:solidFill>
              <a:headEnd type="none"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</p:cxn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561E05-2095-5A44-8A89-85D97FEEDE31}"/>
                </a:ext>
              </a:extLst>
            </p:cNvPr>
            <p:cNvGrpSpPr/>
            <p:nvPr/>
          </p:nvGrpSpPr>
          <p:grpSpPr>
            <a:xfrm>
              <a:off x="4729310" y="2838102"/>
              <a:ext cx="3380440" cy="311195"/>
              <a:chOff x="-112969" y="5466793"/>
              <a:chExt cx="3380440" cy="311195"/>
            </a:xfrm>
          </p:grpSpPr>
          <p:sp>
            <p:nvSpPr>
              <p:cNvPr id="91" name="CND :">
                <a:extLst>
                  <a:ext uri="{FF2B5EF4-FFF2-40B4-BE49-F238E27FC236}">
                    <a16:creationId xmlns:a16="http://schemas.microsoft.com/office/drawing/2014/main" id="{CFEE8FB2-DCF1-C34B-943B-E7F6A57EB909}"/>
                  </a:ext>
                </a:extLst>
              </p:cNvPr>
              <p:cNvSpPr txBox="1"/>
              <p:nvPr/>
            </p:nvSpPr>
            <p:spPr>
              <a:xfrm>
                <a:off x="-112969" y="5466793"/>
                <a:ext cx="594071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400" dirty="0"/>
                  <a:t>CND :</a:t>
                </a:r>
              </a:p>
            </p:txBody>
          </p:sp>
          <p:sp>
            <p:nvSpPr>
              <p:cNvPr id="92" name="A = B">
                <a:extLst>
                  <a:ext uri="{FF2B5EF4-FFF2-40B4-BE49-F238E27FC236}">
                    <a16:creationId xmlns:a16="http://schemas.microsoft.com/office/drawing/2014/main" id="{B947977F-9072-6647-80AE-40282985EB24}"/>
                  </a:ext>
                </a:extLst>
              </p:cNvPr>
              <p:cNvSpPr txBox="1"/>
              <p:nvPr/>
            </p:nvSpPr>
            <p:spPr>
              <a:xfrm>
                <a:off x="453241" y="5470211"/>
                <a:ext cx="2814230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400" dirty="0"/>
                  <a:t>count == 4’d9 </a:t>
                </a:r>
                <a:r>
                  <a:rPr lang="en-US" altLang="ko-KR" sz="1400" dirty="0"/>
                  <a:t>| RETURN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==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ON</a:t>
                </a:r>
              </a:p>
            </p:txBody>
          </p:sp>
        </p:grp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D7B61B6-ABC1-C64F-ACC4-E704088FE190}"/>
              </a:ext>
            </a:extLst>
          </p:cNvPr>
          <p:cNvGrpSpPr/>
          <p:nvPr/>
        </p:nvGrpSpPr>
        <p:grpSpPr>
          <a:xfrm>
            <a:off x="2265509" y="4888998"/>
            <a:ext cx="1629471" cy="1974070"/>
            <a:chOff x="3485504" y="4779382"/>
            <a:chExt cx="1629471" cy="1974070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C75AFE-DEB7-3B40-B837-506D21E855D6}"/>
                </a:ext>
              </a:extLst>
            </p:cNvPr>
            <p:cNvGrpSpPr/>
            <p:nvPr/>
          </p:nvGrpSpPr>
          <p:grpSpPr>
            <a:xfrm>
              <a:off x="3485504" y="4779382"/>
              <a:ext cx="1629471" cy="1974070"/>
              <a:chOff x="3328540" y="4302919"/>
              <a:chExt cx="1892363" cy="2439267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B784D44-36D5-5A42-8C5A-92A301E9C4A0}"/>
                  </a:ext>
                </a:extLst>
              </p:cNvPr>
              <p:cNvGrpSpPr/>
              <p:nvPr/>
            </p:nvGrpSpPr>
            <p:grpSpPr>
              <a:xfrm>
                <a:off x="4037630" y="4302919"/>
                <a:ext cx="1045204" cy="1112087"/>
                <a:chOff x="3893112" y="3926606"/>
                <a:chExt cx="1045204" cy="1056953"/>
              </a:xfrm>
            </p:grpSpPr>
            <p:sp>
              <p:nvSpPr>
                <p:cNvPr id="163" name="원"/>
                <p:cNvSpPr/>
                <p:nvPr/>
              </p:nvSpPr>
              <p:spPr>
                <a:xfrm>
                  <a:off x="3893112" y="3926606"/>
                  <a:ext cx="1045204" cy="10569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45719" rIns="45719" anchor="ctr"/>
                <a:lstStyle/>
                <a:p>
                  <a:endParaRPr sz="1400"/>
                </a:p>
              </p:txBody>
            </p:sp>
            <p:sp>
              <p:nvSpPr>
                <p:cNvPr id="172" name="S1"/>
                <p:cNvSpPr txBox="1"/>
                <p:nvPr/>
              </p:nvSpPr>
              <p:spPr>
                <a:xfrm>
                  <a:off x="4291678" y="4292430"/>
                  <a:ext cx="336208" cy="361451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sz="1400" dirty="0"/>
                    <a:t>S1</a:t>
                  </a:r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9771186-89E5-4747-A11B-4F8D0D681379}"/>
                  </a:ext>
                </a:extLst>
              </p:cNvPr>
              <p:cNvGrpSpPr/>
              <p:nvPr/>
            </p:nvGrpSpPr>
            <p:grpSpPr>
              <a:xfrm>
                <a:off x="3328540" y="5767968"/>
                <a:ext cx="1892363" cy="974218"/>
                <a:chOff x="-776714" y="4132471"/>
                <a:chExt cx="1892363" cy="974218"/>
              </a:xfrm>
            </p:grpSpPr>
            <p:sp>
              <p:nvSpPr>
                <p:cNvPr id="195" name="A = B">
                  <a:extLst>
                    <a:ext uri="{FF2B5EF4-FFF2-40B4-BE49-F238E27FC236}">
                      <a16:creationId xmlns:a16="http://schemas.microsoft.com/office/drawing/2014/main" id="{AA587920-C5A0-D842-A3A6-163BADD930E7}"/>
                    </a:ext>
                  </a:extLst>
                </p:cNvPr>
                <p:cNvSpPr txBox="1"/>
                <p:nvPr/>
              </p:nvSpPr>
              <p:spPr>
                <a:xfrm>
                  <a:off x="-32227" y="4137917"/>
                  <a:ext cx="1147876" cy="912733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altLang="ko-KR" sz="1400" dirty="0"/>
                    <a:t>|COIN | OK</a:t>
                  </a:r>
                </a:p>
                <a:p>
                  <a:r>
                    <a:rPr lang="en-US" altLang="ko-KR" sz="1400" dirty="0"/>
                    <a:t>count++</a:t>
                  </a:r>
                </a:p>
                <a:p>
                  <a:r>
                    <a:rPr lang="en-US" altLang="ko-KR" sz="1400" dirty="0"/>
                    <a:t>count = 0</a:t>
                  </a:r>
                </a:p>
              </p:txBody>
            </p:sp>
            <p:sp>
              <p:nvSpPr>
                <p:cNvPr id="59" name="OUT :">
                  <a:extLst>
                    <a:ext uri="{FF2B5EF4-FFF2-40B4-BE49-F238E27FC236}">
                      <a16:creationId xmlns:a16="http://schemas.microsoft.com/office/drawing/2014/main" id="{F14F06B4-BDC8-1245-BCEB-55832B3B7EAB}"/>
                    </a:ext>
                  </a:extLst>
                </p:cNvPr>
                <p:cNvSpPr txBox="1"/>
                <p:nvPr/>
              </p:nvSpPr>
              <p:spPr>
                <a:xfrm>
                  <a:off x="-762306" y="4132471"/>
                  <a:ext cx="408810" cy="380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400" dirty="0"/>
                    <a:t>IF</a:t>
                  </a:r>
                  <a:r>
                    <a:rPr sz="1400" dirty="0"/>
                    <a:t> :</a:t>
                  </a:r>
                </a:p>
              </p:txBody>
            </p:sp>
            <p:sp>
              <p:nvSpPr>
                <p:cNvPr id="60" name="OUT :">
                  <a:extLst>
                    <a:ext uri="{FF2B5EF4-FFF2-40B4-BE49-F238E27FC236}">
                      <a16:creationId xmlns:a16="http://schemas.microsoft.com/office/drawing/2014/main" id="{54BC1096-7792-8F48-9B80-AB214F2A922F}"/>
                    </a:ext>
                  </a:extLst>
                </p:cNvPr>
                <p:cNvSpPr txBox="1"/>
                <p:nvPr/>
              </p:nvSpPr>
              <p:spPr>
                <a:xfrm>
                  <a:off x="-776714" y="4390045"/>
                  <a:ext cx="669437" cy="380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400" dirty="0"/>
                    <a:t>OUT</a:t>
                  </a:r>
                  <a:r>
                    <a:rPr sz="1400" dirty="0"/>
                    <a:t> :</a:t>
                  </a:r>
                </a:p>
              </p:txBody>
            </p:sp>
            <p:sp>
              <p:nvSpPr>
                <p:cNvPr id="61" name="OUT :">
                  <a:extLst>
                    <a:ext uri="{FF2B5EF4-FFF2-40B4-BE49-F238E27FC236}">
                      <a16:creationId xmlns:a16="http://schemas.microsoft.com/office/drawing/2014/main" id="{6925DBFD-6BB0-A04B-B20F-4568C1E2F9DA}"/>
                    </a:ext>
                  </a:extLst>
                </p:cNvPr>
                <p:cNvSpPr txBox="1"/>
                <p:nvPr/>
              </p:nvSpPr>
              <p:spPr>
                <a:xfrm>
                  <a:off x="-735078" y="4726383"/>
                  <a:ext cx="680608" cy="380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400" dirty="0"/>
                    <a:t>ELSE</a:t>
                  </a:r>
                  <a:r>
                    <a:rPr sz="1400" dirty="0"/>
                    <a:t> :</a:t>
                  </a:r>
                </a:p>
              </p:txBody>
            </p:sp>
          </p:grpSp>
        </p:grpSp>
        <p:cxnSp>
          <p:nvCxnSpPr>
            <p:cNvPr id="9" name="구부러진 연결선[U] 8">
              <a:extLst>
                <a:ext uri="{FF2B5EF4-FFF2-40B4-BE49-F238E27FC236}">
                  <a16:creationId xmlns:a16="http://schemas.microsoft.com/office/drawing/2014/main" id="{3798CD05-9D1F-4343-96C3-1A5AB44667A4}"/>
                </a:ext>
              </a:extLst>
            </p:cNvPr>
            <p:cNvCxnSpPr>
              <a:cxnSpLocks/>
              <a:stCxn id="163" idx="5"/>
              <a:endCxn id="163" idx="3"/>
            </p:cNvCxnSpPr>
            <p:nvPr/>
          </p:nvCxnSpPr>
          <p:spPr>
            <a:xfrm rot="5400000">
              <a:off x="4546087" y="5229386"/>
              <a:ext cx="12700" cy="636397"/>
            </a:xfrm>
            <a:prstGeom prst="curvedConnector3">
              <a:avLst>
                <a:gd name="adj1" fmla="val 2837811"/>
              </a:avLst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25F3E62D-C2F4-8349-BA9A-A8F3A522BE5A}"/>
              </a:ext>
            </a:extLst>
          </p:cNvPr>
          <p:cNvGrpSpPr/>
          <p:nvPr/>
        </p:nvGrpSpPr>
        <p:grpSpPr>
          <a:xfrm>
            <a:off x="4354358" y="358794"/>
            <a:ext cx="3195314" cy="2190592"/>
            <a:chOff x="4255573" y="126931"/>
            <a:chExt cx="3195314" cy="2190592"/>
          </a:xfrm>
        </p:grpSpPr>
        <p:sp>
          <p:nvSpPr>
            <p:cNvPr id="162" name="원"/>
            <p:cNvSpPr/>
            <p:nvPr/>
          </p:nvSpPr>
          <p:spPr>
            <a:xfrm>
              <a:off x="4255573" y="1134654"/>
              <a:ext cx="900000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200"/>
            </a:p>
          </p:txBody>
        </p:sp>
        <p:sp>
          <p:nvSpPr>
            <p:cNvPr id="171" name="S2"/>
            <p:cNvSpPr txBox="1"/>
            <p:nvPr/>
          </p:nvSpPr>
          <p:spPr>
            <a:xfrm>
              <a:off x="4555356" y="1411274"/>
              <a:ext cx="260647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200" dirty="0"/>
                <a:t>S</a:t>
              </a:r>
              <a:r>
                <a:rPr lang="en-US" altLang="ko-KR" sz="1200" dirty="0"/>
                <a:t>3</a:t>
              </a:r>
              <a:endParaRPr sz="1200" dirty="0"/>
            </a:p>
          </p:txBody>
        </p:sp>
        <p:sp>
          <p:nvSpPr>
            <p:cNvPr id="107" name="A = B">
              <a:extLst>
                <a:ext uri="{FF2B5EF4-FFF2-40B4-BE49-F238E27FC236}">
                  <a16:creationId xmlns:a16="http://schemas.microsoft.com/office/drawing/2014/main" id="{CAB4A290-B4CD-4841-9286-780715EAE262}"/>
                </a:ext>
              </a:extLst>
            </p:cNvPr>
            <p:cNvSpPr txBox="1"/>
            <p:nvPr/>
          </p:nvSpPr>
          <p:spPr>
            <a:xfrm>
              <a:off x="5949516" y="132309"/>
              <a:ext cx="1501371" cy="21852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&gt;= 1000</a:t>
              </a:r>
            </a:p>
            <a:p>
              <a:r>
                <a:rPr lang="en-US" altLang="ko-KR" sz="1400" dirty="0"/>
                <a:t>MONEY-=1000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500&lt;=MONEY</a:t>
              </a:r>
            </a:p>
            <a:p>
              <a:r>
                <a:rPr lang="en-US" altLang="ko-KR" sz="1400" dirty="0"/>
                <a:t>MONEY -=500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MONEY -=100</a:t>
              </a:r>
            </a:p>
            <a:p>
              <a:endParaRPr lang="en-US" altLang="ko-KR" sz="1200" dirty="0"/>
            </a:p>
            <a:p>
              <a:endParaRPr lang="en-US" altLang="ko-KR" sz="1200" dirty="0"/>
            </a:p>
          </p:txBody>
        </p:sp>
        <p:sp>
          <p:nvSpPr>
            <p:cNvPr id="108" name="OUT :">
              <a:extLst>
                <a:ext uri="{FF2B5EF4-FFF2-40B4-BE49-F238E27FC236}">
                  <a16:creationId xmlns:a16="http://schemas.microsoft.com/office/drawing/2014/main" id="{2ECE11F7-E328-2C4A-B2A5-6D9CF33794B7}"/>
                </a:ext>
              </a:extLst>
            </p:cNvPr>
            <p:cNvSpPr txBox="1"/>
            <p:nvPr/>
          </p:nvSpPr>
          <p:spPr>
            <a:xfrm>
              <a:off x="5170189" y="126931"/>
              <a:ext cx="799256" cy="181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IF</a:t>
              </a:r>
              <a:r>
                <a:rPr sz="1400" dirty="0"/>
                <a:t> :</a:t>
              </a:r>
              <a:endParaRPr lang="en-US" altLang="ko-KR" sz="1400" dirty="0"/>
            </a:p>
            <a:p>
              <a:r>
                <a:rPr lang="en-US" sz="1400" dirty="0"/>
                <a:t>OUT :</a:t>
              </a:r>
            </a:p>
            <a:p>
              <a:endParaRPr lang="en-US" altLang="ko-KR" sz="1400" dirty="0"/>
            </a:p>
            <a:p>
              <a:r>
                <a:rPr lang="en-US" sz="1400" dirty="0"/>
                <a:t>ELSE IF :</a:t>
              </a:r>
            </a:p>
            <a:p>
              <a:r>
                <a:rPr lang="en-US" sz="1400" dirty="0"/>
                <a:t>OUT :</a:t>
              </a:r>
            </a:p>
            <a:p>
              <a:endParaRPr lang="en-US" altLang="ko-KR" sz="1400" dirty="0"/>
            </a:p>
            <a:p>
              <a:r>
                <a:rPr lang="en-US" sz="1400" dirty="0"/>
                <a:t>ELSE</a:t>
              </a:r>
            </a:p>
            <a:p>
              <a:r>
                <a:rPr lang="en-US" sz="1400" dirty="0"/>
                <a:t>OUT :</a:t>
              </a:r>
              <a:endParaRPr sz="1400" dirty="0"/>
            </a:p>
          </p:txBody>
        </p: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id="{21170339-388E-F74C-B4A1-1F1E3818EBC4}"/>
                </a:ext>
              </a:extLst>
            </p:cNvPr>
            <p:cNvCxnSpPr>
              <a:cxnSpLocks/>
              <a:stCxn id="162" idx="7"/>
              <a:endCxn id="162" idx="1"/>
            </p:cNvCxnSpPr>
            <p:nvPr/>
          </p:nvCxnSpPr>
          <p:spPr>
            <a:xfrm rot="16200000" flipV="1">
              <a:off x="4705573" y="948258"/>
              <a:ext cx="12700" cy="636396"/>
            </a:xfrm>
            <a:prstGeom prst="curvedConnector3">
              <a:avLst>
                <a:gd name="adj1" fmla="val 2837811"/>
              </a:avLst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0" name="A = B">
            <a:extLst>
              <a:ext uri="{FF2B5EF4-FFF2-40B4-BE49-F238E27FC236}">
                <a16:creationId xmlns:a16="http://schemas.microsoft.com/office/drawing/2014/main" id="{E4A10346-43E6-084C-8594-7117A83A1A0C}"/>
              </a:ext>
            </a:extLst>
          </p:cNvPr>
          <p:cNvSpPr txBox="1"/>
          <p:nvPr/>
        </p:nvSpPr>
        <p:spPr>
          <a:xfrm>
            <a:off x="2485088" y="2274331"/>
            <a:ext cx="9239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sz="14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2EA0FE6-40FD-054F-A7D9-44B50AC7C01C}"/>
              </a:ext>
            </a:extLst>
          </p:cNvPr>
          <p:cNvGrpSpPr/>
          <p:nvPr/>
        </p:nvGrpSpPr>
        <p:grpSpPr>
          <a:xfrm>
            <a:off x="774" y="2885810"/>
            <a:ext cx="2410447" cy="1250184"/>
            <a:chOff x="-42922" y="2609617"/>
            <a:chExt cx="2410447" cy="1250184"/>
          </a:xfrm>
        </p:grpSpPr>
        <p:sp>
          <p:nvSpPr>
            <p:cNvPr id="164" name="원"/>
            <p:cNvSpPr/>
            <p:nvPr/>
          </p:nvSpPr>
          <p:spPr>
            <a:xfrm>
              <a:off x="1467525" y="2959801"/>
              <a:ext cx="900000" cy="90000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9" rIns="45719" anchor="ctr"/>
            <a:lstStyle/>
            <a:p>
              <a:endParaRPr sz="1400"/>
            </a:p>
          </p:txBody>
        </p:sp>
        <p:sp>
          <p:nvSpPr>
            <p:cNvPr id="170" name="S0"/>
            <p:cNvSpPr txBox="1"/>
            <p:nvPr/>
          </p:nvSpPr>
          <p:spPr>
            <a:xfrm>
              <a:off x="1781550" y="3278400"/>
              <a:ext cx="28950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sz="1400" dirty="0"/>
                <a:t>S0</a:t>
              </a:r>
            </a:p>
          </p:txBody>
        </p:sp>
        <p:sp>
          <p:nvSpPr>
            <p:cNvPr id="20" name="삼각형 19">
              <a:extLst>
                <a:ext uri="{FF2B5EF4-FFF2-40B4-BE49-F238E27FC236}">
                  <a16:creationId xmlns:a16="http://schemas.microsoft.com/office/drawing/2014/main" id="{4525EA5D-FC6A-204D-AFB8-44482102F14B}"/>
                </a:ext>
              </a:extLst>
            </p:cNvPr>
            <p:cNvSpPr/>
            <p:nvPr/>
          </p:nvSpPr>
          <p:spPr>
            <a:xfrm rot="2917375">
              <a:off x="1531184" y="2641075"/>
              <a:ext cx="383932" cy="321016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55" name="구부러진 연결선[U] 54">
              <a:extLst>
                <a:ext uri="{FF2B5EF4-FFF2-40B4-BE49-F238E27FC236}">
                  <a16:creationId xmlns:a16="http://schemas.microsoft.com/office/drawing/2014/main" id="{85F37EFC-A09C-6A42-891F-51B6A3A9C4B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580680" y="3114090"/>
              <a:ext cx="12700" cy="636396"/>
            </a:xfrm>
            <a:prstGeom prst="curvedConnector3">
              <a:avLst>
                <a:gd name="adj1" fmla="val 2837811"/>
              </a:avLst>
            </a:prstGeom>
            <a:ln w="3175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OUT :">
              <a:extLst>
                <a:ext uri="{FF2B5EF4-FFF2-40B4-BE49-F238E27FC236}">
                  <a16:creationId xmlns:a16="http://schemas.microsoft.com/office/drawing/2014/main" id="{E3648AC3-DBBF-E64F-A0F9-917495D51B53}"/>
                </a:ext>
              </a:extLst>
            </p:cNvPr>
            <p:cNvSpPr txBox="1"/>
            <p:nvPr/>
          </p:nvSpPr>
          <p:spPr>
            <a:xfrm>
              <a:off x="-42922" y="3111924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7" name="A = B">
              <a:extLst>
                <a:ext uri="{FF2B5EF4-FFF2-40B4-BE49-F238E27FC236}">
                  <a16:creationId xmlns:a16="http://schemas.microsoft.com/office/drawing/2014/main" id="{B7CF9B0F-6475-7442-B4E8-FE9B68C15D55}"/>
                </a:ext>
              </a:extLst>
            </p:cNvPr>
            <p:cNvSpPr txBox="1"/>
            <p:nvPr/>
          </p:nvSpPr>
          <p:spPr>
            <a:xfrm>
              <a:off x="57622" y="3349821"/>
              <a:ext cx="115351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count = 4’d0</a:t>
              </a:r>
              <a:endParaRPr sz="1400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0FC62FB-A7C5-8341-B166-AB143FC0E4CA}"/>
              </a:ext>
            </a:extLst>
          </p:cNvPr>
          <p:cNvGrpSpPr/>
          <p:nvPr/>
        </p:nvGrpSpPr>
        <p:grpSpPr>
          <a:xfrm>
            <a:off x="3776092" y="4417004"/>
            <a:ext cx="4415224" cy="945746"/>
            <a:chOff x="3776092" y="4417004"/>
            <a:chExt cx="4415224" cy="945746"/>
          </a:xfrm>
        </p:grpSpPr>
        <p:sp>
          <p:nvSpPr>
            <p:cNvPr id="126" name="OUT :">
              <a:extLst>
                <a:ext uri="{FF2B5EF4-FFF2-40B4-BE49-F238E27FC236}">
                  <a16:creationId xmlns:a16="http://schemas.microsoft.com/office/drawing/2014/main" id="{132F0676-027A-1049-88C7-03544F728086}"/>
                </a:ext>
              </a:extLst>
            </p:cNvPr>
            <p:cNvSpPr txBox="1"/>
            <p:nvPr/>
          </p:nvSpPr>
          <p:spPr>
            <a:xfrm>
              <a:off x="4672557" y="4417004"/>
              <a:ext cx="594071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CND</a:t>
              </a:r>
              <a:r>
                <a:rPr sz="1400" dirty="0"/>
                <a:t> :</a:t>
              </a:r>
            </a:p>
          </p:txBody>
        </p:sp>
        <p:sp>
          <p:nvSpPr>
            <p:cNvPr id="127" name="A = B">
              <a:extLst>
                <a:ext uri="{FF2B5EF4-FFF2-40B4-BE49-F238E27FC236}">
                  <a16:creationId xmlns:a16="http://schemas.microsoft.com/office/drawing/2014/main" id="{A53CA198-E206-984A-B600-0534F6C25203}"/>
                </a:ext>
              </a:extLst>
            </p:cNvPr>
            <p:cNvSpPr txBox="1"/>
            <p:nvPr/>
          </p:nvSpPr>
          <p:spPr>
            <a:xfrm>
              <a:off x="5271438" y="4421564"/>
              <a:ext cx="230126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+ </a:t>
              </a:r>
              <a:r>
                <a:rPr lang="en-US" sz="1400" dirty="0" err="1"/>
                <a:t>inp_coin</a:t>
              </a:r>
              <a:r>
                <a:rPr lang="en-US" sz="1400" dirty="0"/>
                <a:t> &gt; 9900</a:t>
              </a:r>
              <a:endParaRPr sz="14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3724E97-7086-3E40-830C-8854ABC0C9FA}"/>
                </a:ext>
              </a:extLst>
            </p:cNvPr>
            <p:cNvCxnSpPr>
              <a:cxnSpLocks/>
              <a:stCxn id="163" idx="6"/>
              <a:endCxn id="165" idx="2"/>
            </p:cNvCxnSpPr>
            <p:nvPr/>
          </p:nvCxnSpPr>
          <p:spPr>
            <a:xfrm>
              <a:off x="3776092" y="5338998"/>
              <a:ext cx="3346733" cy="23752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2" name="OUT :">
              <a:extLst>
                <a:ext uri="{FF2B5EF4-FFF2-40B4-BE49-F238E27FC236}">
                  <a16:creationId xmlns:a16="http://schemas.microsoft.com/office/drawing/2014/main" id="{BACABE5F-242B-F348-BE03-BBAB0705F459}"/>
                </a:ext>
              </a:extLst>
            </p:cNvPr>
            <p:cNvSpPr txBox="1"/>
            <p:nvPr/>
          </p:nvSpPr>
          <p:spPr>
            <a:xfrm>
              <a:off x="4695680" y="4685764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23" name="A = B">
              <a:extLst>
                <a:ext uri="{FF2B5EF4-FFF2-40B4-BE49-F238E27FC236}">
                  <a16:creationId xmlns:a16="http://schemas.microsoft.com/office/drawing/2014/main" id="{981A9CBB-21B6-1C4E-93C0-7C5BF060B0AF}"/>
                </a:ext>
              </a:extLst>
            </p:cNvPr>
            <p:cNvSpPr txBox="1"/>
            <p:nvPr/>
          </p:nvSpPr>
          <p:spPr>
            <a:xfrm>
              <a:off x="5277700" y="4690069"/>
              <a:ext cx="2913616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+= </a:t>
              </a:r>
              <a:r>
                <a:rPr lang="en-US" sz="1400" dirty="0" err="1"/>
                <a:t>inp_coin</a:t>
              </a:r>
              <a:r>
                <a:rPr lang="en-US" sz="1400" dirty="0"/>
                <a:t> – PAY - 1000</a:t>
              </a:r>
              <a:endParaRPr sz="1400" dirty="0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EC45A2B-7527-6E4F-9D99-9E217EC7BB5B}"/>
              </a:ext>
            </a:extLst>
          </p:cNvPr>
          <p:cNvGrpSpPr/>
          <p:nvPr/>
        </p:nvGrpSpPr>
        <p:grpSpPr>
          <a:xfrm>
            <a:off x="3644290" y="5657195"/>
            <a:ext cx="5515437" cy="456666"/>
            <a:chOff x="3644290" y="5657195"/>
            <a:chExt cx="5515437" cy="456666"/>
          </a:xfrm>
        </p:grpSpPr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E3651177-7BBF-F74A-B3CC-C32E1EF9B031}"/>
                </a:ext>
              </a:extLst>
            </p:cNvPr>
            <p:cNvCxnSpPr>
              <a:cxnSpLocks/>
              <a:stCxn id="163" idx="5"/>
              <a:endCxn id="165" idx="3"/>
            </p:cNvCxnSpPr>
            <p:nvPr/>
          </p:nvCxnSpPr>
          <p:spPr>
            <a:xfrm>
              <a:off x="3644290" y="5657195"/>
              <a:ext cx="3610302" cy="23753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triangle" w="lg" len="lg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8" name="OUT :">
              <a:extLst>
                <a:ext uri="{FF2B5EF4-FFF2-40B4-BE49-F238E27FC236}">
                  <a16:creationId xmlns:a16="http://schemas.microsoft.com/office/drawing/2014/main" id="{5BB5BD1C-D25D-0646-BA70-DCDCD0C5F522}"/>
                </a:ext>
              </a:extLst>
            </p:cNvPr>
            <p:cNvSpPr txBox="1"/>
            <p:nvPr/>
          </p:nvSpPr>
          <p:spPr>
            <a:xfrm>
              <a:off x="7110772" y="5806084"/>
              <a:ext cx="576438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400" dirty="0"/>
                <a:t>OUT</a:t>
              </a:r>
              <a:r>
                <a:rPr sz="1400" dirty="0"/>
                <a:t> :</a:t>
              </a:r>
            </a:p>
          </p:txBody>
        </p:sp>
        <p:sp>
          <p:nvSpPr>
            <p:cNvPr id="131" name="A = B">
              <a:extLst>
                <a:ext uri="{FF2B5EF4-FFF2-40B4-BE49-F238E27FC236}">
                  <a16:creationId xmlns:a16="http://schemas.microsoft.com/office/drawing/2014/main" id="{1A012412-5BC2-144C-AE15-9E56D6D56AE7}"/>
                </a:ext>
              </a:extLst>
            </p:cNvPr>
            <p:cNvSpPr txBox="1"/>
            <p:nvPr/>
          </p:nvSpPr>
          <p:spPr>
            <a:xfrm>
              <a:off x="4442912" y="5686078"/>
              <a:ext cx="2317299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/>
                <a:t>MONEY += </a:t>
              </a:r>
              <a:r>
                <a:rPr lang="en-US" sz="1400" dirty="0" err="1"/>
                <a:t>inp_coin</a:t>
              </a:r>
              <a:r>
                <a:rPr lang="en-US" sz="1400" dirty="0"/>
                <a:t> – PAY</a:t>
              </a:r>
            </a:p>
          </p:txBody>
        </p:sp>
        <p:sp>
          <p:nvSpPr>
            <p:cNvPr id="63" name="A = B">
              <a:extLst>
                <a:ext uri="{FF2B5EF4-FFF2-40B4-BE49-F238E27FC236}">
                  <a16:creationId xmlns:a16="http://schemas.microsoft.com/office/drawing/2014/main" id="{50C46CAE-90EE-2143-90EC-C885C2804B25}"/>
                </a:ext>
              </a:extLst>
            </p:cNvPr>
            <p:cNvSpPr txBox="1"/>
            <p:nvPr/>
          </p:nvSpPr>
          <p:spPr>
            <a:xfrm>
              <a:off x="7687210" y="5766868"/>
              <a:ext cx="1472517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400" dirty="0" err="1"/>
                <a:t>Coin_Light</a:t>
              </a:r>
              <a:r>
                <a:rPr lang="en-US" sz="1400" dirty="0"/>
                <a:t> = 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17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B59E03-BD4B-4645-9E2D-71D225B8F836}"/>
              </a:ext>
            </a:extLst>
          </p:cNvPr>
          <p:cNvGrpSpPr/>
          <p:nvPr/>
        </p:nvGrpSpPr>
        <p:grpSpPr>
          <a:xfrm>
            <a:off x="-30501" y="2536755"/>
            <a:ext cx="2437453" cy="2469362"/>
            <a:chOff x="271283" y="2513809"/>
            <a:chExt cx="2437453" cy="246936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730DA-C7AF-8748-AA24-C1432D28B71A}"/>
                </a:ext>
              </a:extLst>
            </p:cNvPr>
            <p:cNvGrpSpPr/>
            <p:nvPr/>
          </p:nvGrpSpPr>
          <p:grpSpPr>
            <a:xfrm>
              <a:off x="824188" y="2809329"/>
              <a:ext cx="900000" cy="900000"/>
              <a:chOff x="1726451" y="2921000"/>
              <a:chExt cx="1270001" cy="1270000"/>
            </a:xfrm>
          </p:grpSpPr>
          <p:sp>
            <p:nvSpPr>
              <p:cNvPr id="164" name="원"/>
              <p:cNvSpPr/>
              <p:nvPr/>
            </p:nvSpPr>
            <p:spPr>
              <a:xfrm>
                <a:off x="1726451" y="2921000"/>
                <a:ext cx="1270001" cy="127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170" name="S0"/>
              <p:cNvSpPr txBox="1"/>
              <p:nvPr/>
            </p:nvSpPr>
            <p:spPr>
              <a:xfrm>
                <a:off x="2169576" y="3370579"/>
                <a:ext cx="408518" cy="434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S0</a:t>
                </a:r>
              </a:p>
            </p:txBody>
          </p:sp>
        </p:grpSp>
        <p:sp>
          <p:nvSpPr>
            <p:cNvPr id="3" name="삼각형 2">
              <a:extLst>
                <a:ext uri="{FF2B5EF4-FFF2-40B4-BE49-F238E27FC236}">
                  <a16:creationId xmlns:a16="http://schemas.microsoft.com/office/drawing/2014/main" id="{E13E5ED5-4698-1843-8A99-1BD4FB8D4EF5}"/>
                </a:ext>
              </a:extLst>
            </p:cNvPr>
            <p:cNvSpPr/>
            <p:nvPr/>
          </p:nvSpPr>
          <p:spPr>
            <a:xfrm rot="9957828">
              <a:off x="888248" y="2513809"/>
              <a:ext cx="361292" cy="320098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8" name="구부러진 연결선[U] 7">
              <a:extLst>
                <a:ext uri="{FF2B5EF4-FFF2-40B4-BE49-F238E27FC236}">
                  <a16:creationId xmlns:a16="http://schemas.microsoft.com/office/drawing/2014/main" id="{6908CAA3-A0F7-FD4E-86D6-E4FF5D968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8055" y="2957793"/>
              <a:ext cx="12700" cy="636396"/>
            </a:xfrm>
            <a:prstGeom prst="curvedConnector3">
              <a:avLst>
                <a:gd name="adj1" fmla="val 2837811"/>
              </a:avLst>
            </a:prstGeom>
            <a:ln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7FAD3-0A28-7D43-8136-61BE8565D61A}"/>
                </a:ext>
              </a:extLst>
            </p:cNvPr>
            <p:cNvSpPr txBox="1"/>
            <p:nvPr/>
          </p:nvSpPr>
          <p:spPr>
            <a:xfrm>
              <a:off x="766540" y="3967510"/>
              <a:ext cx="1942196" cy="1015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RL = CL =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ML = MAKE 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= OFF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/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count = 4’d0</a:t>
              </a:r>
            </a:p>
          </p:txBody>
        </p:sp>
        <p:sp>
          <p:nvSpPr>
            <p:cNvPr id="38" name="OUT :">
              <a:extLst>
                <a:ext uri="{FF2B5EF4-FFF2-40B4-BE49-F238E27FC236}">
                  <a16:creationId xmlns:a16="http://schemas.microsoft.com/office/drawing/2014/main" id="{B8FB1C08-DC86-F741-88AD-0C8968DC787E}"/>
                </a:ext>
              </a:extLst>
            </p:cNvPr>
            <p:cNvSpPr txBox="1"/>
            <p:nvPr/>
          </p:nvSpPr>
          <p:spPr>
            <a:xfrm>
              <a:off x="271283" y="3955534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600"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686264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시리얼</a:t>
            </a:r>
            <a:r>
              <a:rPr dirty="0"/>
              <a:t> </a:t>
            </a:r>
            <a:r>
              <a:rPr lang="ko-KR" altLang="en-US" dirty="0" err="1"/>
              <a:t>제조부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454495-FE5E-0943-827F-DE54A7FF5874}"/>
              </a:ext>
            </a:extLst>
          </p:cNvPr>
          <p:cNvGrpSpPr/>
          <p:nvPr/>
        </p:nvGrpSpPr>
        <p:grpSpPr>
          <a:xfrm>
            <a:off x="1290601" y="3600473"/>
            <a:ext cx="2343099" cy="1332928"/>
            <a:chOff x="1290601" y="3600473"/>
            <a:chExt cx="2343099" cy="1332928"/>
          </a:xfrm>
        </p:grpSpPr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DDE772CC-3315-8641-AABD-887F99E39AF0}"/>
                </a:ext>
              </a:extLst>
            </p:cNvPr>
            <p:cNvCxnSpPr>
              <a:cxnSpLocks/>
              <a:stCxn id="164" idx="5"/>
              <a:endCxn id="50" idx="2"/>
            </p:cNvCxnSpPr>
            <p:nvPr/>
          </p:nvCxnSpPr>
          <p:spPr>
            <a:xfrm rot="16200000" flipH="1">
              <a:off x="1795687" y="3095387"/>
              <a:ext cx="1332928" cy="2343099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286E1BA-2592-2242-ABC7-0D6B0D3B37B5}"/>
                </a:ext>
              </a:extLst>
            </p:cNvPr>
            <p:cNvGrpSpPr/>
            <p:nvPr/>
          </p:nvGrpSpPr>
          <p:grpSpPr>
            <a:xfrm>
              <a:off x="1471071" y="3640741"/>
              <a:ext cx="1941179" cy="516378"/>
              <a:chOff x="3325662" y="3479623"/>
              <a:chExt cx="1941179" cy="516378"/>
            </a:xfrm>
          </p:grpSpPr>
          <p:sp>
            <p:nvSpPr>
              <p:cNvPr id="79" name="OUT :">
                <a:extLst>
                  <a:ext uri="{FF2B5EF4-FFF2-40B4-BE49-F238E27FC236}">
                    <a16:creationId xmlns:a16="http://schemas.microsoft.com/office/drawing/2014/main" id="{3184F359-BDB2-5645-B55C-EA1AADC43F6C}"/>
                  </a:ext>
                </a:extLst>
              </p:cNvPr>
              <p:cNvSpPr txBox="1"/>
              <p:nvPr/>
            </p:nvSpPr>
            <p:spPr>
              <a:xfrm>
                <a:off x="3325662" y="3479623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84" name="A = B">
                <a:extLst>
                  <a:ext uri="{FF2B5EF4-FFF2-40B4-BE49-F238E27FC236}">
                    <a16:creationId xmlns:a16="http://schemas.microsoft.com/office/drawing/2014/main" id="{86872CA3-65A8-3B4C-87A2-9ADA928D8B56}"/>
                  </a:ext>
                </a:extLst>
              </p:cNvPr>
              <p:cNvSpPr txBox="1"/>
              <p:nvPr/>
            </p:nvSpPr>
            <p:spPr>
              <a:xfrm>
                <a:off x="3819972" y="3484541"/>
                <a:ext cx="144686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ORDER[3:1] </a:t>
                </a:r>
                <a:r>
                  <a:rPr lang="en-US" altLang="ko-KR" sz="1200" dirty="0"/>
                  <a:t>!=</a:t>
                </a:r>
                <a:r>
                  <a:rPr lang="en-US" sz="1200" dirty="0"/>
                  <a:t> 3’b</a:t>
                </a:r>
                <a:r>
                  <a:rPr lang="en-US" altLang="ko-KR" sz="1200" dirty="0"/>
                  <a:t>0</a:t>
                </a:r>
                <a:endParaRPr sz="1200" dirty="0"/>
              </a:p>
            </p:txBody>
          </p:sp>
          <p:sp>
            <p:nvSpPr>
              <p:cNvPr id="76" name="OUT :">
                <a:extLst>
                  <a:ext uri="{FF2B5EF4-FFF2-40B4-BE49-F238E27FC236}">
                    <a16:creationId xmlns:a16="http://schemas.microsoft.com/office/drawing/2014/main" id="{F4BCBCD9-8549-2F4C-8B9C-C96BF1C91BC7}"/>
                  </a:ext>
                </a:extLst>
              </p:cNvPr>
              <p:cNvSpPr txBox="1"/>
              <p:nvPr/>
            </p:nvSpPr>
            <p:spPr>
              <a:xfrm>
                <a:off x="3349108" y="3714084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77" name="A = B">
                <a:extLst>
                  <a:ext uri="{FF2B5EF4-FFF2-40B4-BE49-F238E27FC236}">
                    <a16:creationId xmlns:a16="http://schemas.microsoft.com/office/drawing/2014/main" id="{7AAAA1C8-3D33-874B-9414-D0C947E4401C}"/>
                  </a:ext>
                </a:extLst>
              </p:cNvPr>
              <p:cNvSpPr txBox="1"/>
              <p:nvPr/>
            </p:nvSpPr>
            <p:spPr>
              <a:xfrm>
                <a:off x="3843418" y="3719002"/>
                <a:ext cx="957953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MAKE = ON</a:t>
                </a:r>
                <a:endParaRPr sz="1200" dirty="0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B26F9F-2279-D84E-B844-CF6EAF0F8903}"/>
              </a:ext>
            </a:extLst>
          </p:cNvPr>
          <p:cNvGrpSpPr/>
          <p:nvPr/>
        </p:nvGrpSpPr>
        <p:grpSpPr>
          <a:xfrm>
            <a:off x="6437835" y="2800673"/>
            <a:ext cx="2079712" cy="1429916"/>
            <a:chOff x="6085078" y="2883774"/>
            <a:chExt cx="2079712" cy="1429916"/>
          </a:xfrm>
        </p:grpSpPr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C75AFE-DEB7-3B40-B837-506D21E855D6}"/>
                </a:ext>
              </a:extLst>
            </p:cNvPr>
            <p:cNvGrpSpPr/>
            <p:nvPr/>
          </p:nvGrpSpPr>
          <p:grpSpPr>
            <a:xfrm>
              <a:off x="6085078" y="2883774"/>
              <a:ext cx="2079712" cy="1429916"/>
              <a:chOff x="3202518" y="4948137"/>
              <a:chExt cx="2415237" cy="176687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B784D44-36D5-5A42-8C5A-92A301E9C4A0}"/>
                  </a:ext>
                </a:extLst>
              </p:cNvPr>
              <p:cNvGrpSpPr/>
              <p:nvPr/>
            </p:nvGrpSpPr>
            <p:grpSpPr>
              <a:xfrm>
                <a:off x="3202518" y="4948137"/>
                <a:ext cx="1045204" cy="1112087"/>
                <a:chOff x="3058000" y="4539836"/>
                <a:chExt cx="1045204" cy="1056953"/>
              </a:xfrm>
            </p:grpSpPr>
            <p:sp>
              <p:nvSpPr>
                <p:cNvPr id="163" name="원"/>
                <p:cNvSpPr/>
                <p:nvPr/>
              </p:nvSpPr>
              <p:spPr>
                <a:xfrm>
                  <a:off x="3058000" y="4539836"/>
                  <a:ext cx="1045204" cy="10569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45719" rIns="45719" anchor="ctr"/>
                <a:lstStyle/>
                <a:p>
                  <a:endParaRPr sz="1200" dirty="0"/>
                </a:p>
              </p:txBody>
            </p:sp>
            <p:sp>
              <p:nvSpPr>
                <p:cNvPr id="172" name="S1"/>
                <p:cNvSpPr txBox="1"/>
                <p:nvPr/>
              </p:nvSpPr>
              <p:spPr>
                <a:xfrm>
                  <a:off x="3410771" y="4910259"/>
                  <a:ext cx="302698" cy="325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sz="1200" dirty="0"/>
                    <a:t>S</a:t>
                  </a:r>
                  <a:r>
                    <a:rPr lang="en-US" altLang="ko-KR" sz="1200" dirty="0"/>
                    <a:t>2</a:t>
                  </a:r>
                  <a:endParaRPr sz="1200" dirty="0"/>
                </a:p>
              </p:txBody>
            </p:sp>
          </p:grpSp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B9771186-89E5-4747-A11B-4F8D0D681379}"/>
                  </a:ext>
                </a:extLst>
              </p:cNvPr>
              <p:cNvGrpSpPr/>
              <p:nvPr/>
            </p:nvGrpSpPr>
            <p:grpSpPr>
              <a:xfrm>
                <a:off x="4446844" y="5004021"/>
                <a:ext cx="1170911" cy="1710995"/>
                <a:chOff x="341590" y="3368524"/>
                <a:chExt cx="1170911" cy="1710995"/>
              </a:xfrm>
            </p:grpSpPr>
            <p:sp>
              <p:nvSpPr>
                <p:cNvPr id="194" name="OUT :">
                  <a:extLst>
                    <a:ext uri="{FF2B5EF4-FFF2-40B4-BE49-F238E27FC236}">
                      <a16:creationId xmlns:a16="http://schemas.microsoft.com/office/drawing/2014/main" id="{62EB1ACE-217D-4143-9515-8C7DEAAB75A8}"/>
                    </a:ext>
                  </a:extLst>
                </p:cNvPr>
                <p:cNvSpPr txBox="1"/>
                <p:nvPr/>
              </p:nvSpPr>
              <p:spPr>
                <a:xfrm>
                  <a:off x="341590" y="3368524"/>
                  <a:ext cx="591249" cy="3422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200" dirty="0"/>
                    <a:t>OUT :</a:t>
                  </a:r>
                </a:p>
              </p:txBody>
            </p:sp>
            <p:sp>
              <p:nvSpPr>
                <p:cNvPr id="195" name="A = B">
                  <a:extLst>
                    <a:ext uri="{FF2B5EF4-FFF2-40B4-BE49-F238E27FC236}">
                      <a16:creationId xmlns:a16="http://schemas.microsoft.com/office/drawing/2014/main" id="{AA587920-C5A0-D842-A3A6-163BADD930E7}"/>
                    </a:ext>
                  </a:extLst>
                </p:cNvPr>
                <p:cNvSpPr txBox="1"/>
                <p:nvPr/>
              </p:nvSpPr>
              <p:spPr>
                <a:xfrm>
                  <a:off x="437233" y="3596330"/>
                  <a:ext cx="1075268" cy="148318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count++</a:t>
                  </a:r>
                </a:p>
                <a:p>
                  <a:r>
                    <a:rPr lang="en-US" sz="1200" dirty="0"/>
                    <a:t>ML = |milk</a:t>
                  </a:r>
                </a:p>
                <a:p>
                  <a:r>
                    <a:rPr lang="en-US" sz="1200" dirty="0"/>
                    <a:t>CL = |cereal</a:t>
                  </a:r>
                </a:p>
                <a:p>
                  <a:r>
                    <a:rPr lang="en-US" sz="1200" dirty="0"/>
                    <a:t>PL = OFF</a:t>
                  </a:r>
                </a:p>
                <a:p>
                  <a:r>
                    <a:rPr lang="en-US" sz="1200" dirty="0"/>
                    <a:t>milk</a:t>
                  </a:r>
                  <a:r>
                    <a:rPr lang="ko-KR" altLang="en-US" sz="1200" dirty="0"/>
                    <a:t> 제조</a:t>
                  </a:r>
                  <a:endParaRPr lang="en-US" altLang="ko-KR" sz="1200" dirty="0"/>
                </a:p>
                <a:p>
                  <a:r>
                    <a:rPr lang="en-US" altLang="ko-KR" sz="1200" dirty="0"/>
                    <a:t>cereal </a:t>
                  </a:r>
                  <a:r>
                    <a:rPr lang="ko-KR" altLang="en-US" sz="1200" dirty="0"/>
                    <a:t>제조</a:t>
                  </a:r>
                  <a:endParaRPr lang="en-US" sz="1200" dirty="0"/>
                </a:p>
              </p:txBody>
            </p:sp>
          </p:grpSp>
        </p:grpSp>
        <p:cxnSp>
          <p:nvCxnSpPr>
            <p:cNvPr id="21" name="구부러진 연결선[U] 20">
              <a:extLst>
                <a:ext uri="{FF2B5EF4-FFF2-40B4-BE49-F238E27FC236}">
                  <a16:creationId xmlns:a16="http://schemas.microsoft.com/office/drawing/2014/main" id="{1D7615B9-DE22-234D-871A-6A94B1938299}"/>
                </a:ext>
              </a:extLst>
            </p:cNvPr>
            <p:cNvCxnSpPr>
              <a:cxnSpLocks/>
            </p:cNvCxnSpPr>
            <p:nvPr/>
          </p:nvCxnSpPr>
          <p:spPr>
            <a:xfrm>
              <a:off x="6846925" y="2995247"/>
              <a:ext cx="12700" cy="636399"/>
            </a:xfrm>
            <a:prstGeom prst="curvedConnector3">
              <a:avLst>
                <a:gd name="adj1" fmla="val 2837811"/>
              </a:avLst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A373690-6A6E-0A41-B985-768FAB0DD121}"/>
              </a:ext>
            </a:extLst>
          </p:cNvPr>
          <p:cNvGrpSpPr/>
          <p:nvPr/>
        </p:nvGrpSpPr>
        <p:grpSpPr>
          <a:xfrm>
            <a:off x="4072420" y="1348644"/>
            <a:ext cx="2497213" cy="1583826"/>
            <a:chOff x="4072420" y="1348644"/>
            <a:chExt cx="2497213" cy="1583826"/>
          </a:xfrm>
        </p:grpSpPr>
        <p:cxnSp>
          <p:nvCxnSpPr>
            <p:cNvPr id="93" name="직선 화살표 연결선 3">
              <a:extLst>
                <a:ext uri="{FF2B5EF4-FFF2-40B4-BE49-F238E27FC236}">
                  <a16:creationId xmlns:a16="http://schemas.microsoft.com/office/drawing/2014/main" id="{E4BCFA18-169B-5C4D-969C-79061DCCBDB3}"/>
                </a:ext>
              </a:extLst>
            </p:cNvPr>
            <p:cNvCxnSpPr>
              <a:cxnSpLocks/>
              <a:stCxn id="43" idx="6"/>
              <a:endCxn id="163" idx="1"/>
            </p:cNvCxnSpPr>
            <p:nvPr/>
          </p:nvCxnSpPr>
          <p:spPr>
            <a:xfrm>
              <a:off x="4591351" y="1348644"/>
              <a:ext cx="1978282" cy="1583826"/>
            </a:xfrm>
            <a:prstGeom prst="curvedConnector2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74A24-9B12-5C40-A867-51C96D7632B0}"/>
                </a:ext>
              </a:extLst>
            </p:cNvPr>
            <p:cNvGrpSpPr/>
            <p:nvPr/>
          </p:nvGrpSpPr>
          <p:grpSpPr>
            <a:xfrm>
              <a:off x="4089262" y="2046815"/>
              <a:ext cx="2178036" cy="646331"/>
              <a:chOff x="-283379" y="4646017"/>
              <a:chExt cx="2529432" cy="798638"/>
            </a:xfrm>
          </p:grpSpPr>
          <p:sp>
            <p:nvSpPr>
              <p:cNvPr id="41" name="OUT :">
                <a:extLst>
                  <a:ext uri="{FF2B5EF4-FFF2-40B4-BE49-F238E27FC236}">
                    <a16:creationId xmlns:a16="http://schemas.microsoft.com/office/drawing/2014/main" id="{FC971CA5-52F4-F944-B510-0B6B128EF355}"/>
                  </a:ext>
                </a:extLst>
              </p:cNvPr>
              <p:cNvSpPr txBox="1"/>
              <p:nvPr/>
            </p:nvSpPr>
            <p:spPr>
              <a:xfrm>
                <a:off x="-283379" y="4656878"/>
                <a:ext cx="591250" cy="3422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  <p:sp>
            <p:nvSpPr>
              <p:cNvPr id="42" name="A = B">
                <a:extLst>
                  <a:ext uri="{FF2B5EF4-FFF2-40B4-BE49-F238E27FC236}">
                    <a16:creationId xmlns:a16="http://schemas.microsoft.com/office/drawing/2014/main" id="{7752ABDB-6FDF-6346-8670-F303BAD9A62E}"/>
                  </a:ext>
                </a:extLst>
              </p:cNvPr>
              <p:cNvSpPr txBox="1"/>
              <p:nvPr/>
            </p:nvSpPr>
            <p:spPr>
              <a:xfrm>
                <a:off x="275339" y="4646017"/>
                <a:ext cx="1970714" cy="7986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RL = |random</a:t>
                </a:r>
              </a:p>
              <a:p>
                <a:r>
                  <a:rPr lang="en-US" sz="1200" dirty="0"/>
                  <a:t>random = $random%3</a:t>
                </a:r>
              </a:p>
              <a:p>
                <a:endParaRPr lang="en-US" sz="1200" dirty="0"/>
              </a:p>
            </p:txBody>
          </p:sp>
        </p:grpSp>
        <p:sp>
          <p:nvSpPr>
            <p:cNvPr id="62" name="OUT :">
              <a:extLst>
                <a:ext uri="{FF2B5EF4-FFF2-40B4-BE49-F238E27FC236}">
                  <a16:creationId xmlns:a16="http://schemas.microsoft.com/office/drawing/2014/main" id="{7446805A-3386-9D44-A2CE-4A31ED71E4A8}"/>
                </a:ext>
              </a:extLst>
            </p:cNvPr>
            <p:cNvSpPr txBox="1"/>
            <p:nvPr/>
          </p:nvSpPr>
          <p:spPr>
            <a:xfrm>
              <a:off x="4072420" y="1830474"/>
              <a:ext cx="523539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CND</a:t>
              </a:r>
              <a:r>
                <a:rPr sz="1200" dirty="0"/>
                <a:t> :</a:t>
              </a:r>
            </a:p>
          </p:txBody>
        </p:sp>
        <p:sp>
          <p:nvSpPr>
            <p:cNvPr id="63" name="A = B">
              <a:extLst>
                <a:ext uri="{FF2B5EF4-FFF2-40B4-BE49-F238E27FC236}">
                  <a16:creationId xmlns:a16="http://schemas.microsoft.com/office/drawing/2014/main" id="{261287FF-2E5D-1142-A73B-F5B8B2592F74}"/>
                </a:ext>
              </a:extLst>
            </p:cNvPr>
            <p:cNvSpPr txBox="1"/>
            <p:nvPr/>
          </p:nvSpPr>
          <p:spPr>
            <a:xfrm>
              <a:off x="4563163" y="1826103"/>
              <a:ext cx="1166343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/>
            <a:p>
              <a:r>
                <a:rPr lang="en-US" sz="1200" dirty="0"/>
                <a:t>count == 4’d9 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E1C6016-E8A1-9840-8819-627272A9392F}"/>
              </a:ext>
            </a:extLst>
          </p:cNvPr>
          <p:cNvGrpSpPr/>
          <p:nvPr/>
        </p:nvGrpSpPr>
        <p:grpSpPr>
          <a:xfrm>
            <a:off x="3691350" y="835745"/>
            <a:ext cx="4465508" cy="962898"/>
            <a:chOff x="3695402" y="1194354"/>
            <a:chExt cx="4465508" cy="962898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6139F22-39DC-2A4F-83F6-7A78E464A714}"/>
                </a:ext>
              </a:extLst>
            </p:cNvPr>
            <p:cNvGrpSpPr/>
            <p:nvPr/>
          </p:nvGrpSpPr>
          <p:grpSpPr>
            <a:xfrm>
              <a:off x="3695402" y="1257253"/>
              <a:ext cx="900001" cy="899999"/>
              <a:chOff x="3219953" y="4879864"/>
              <a:chExt cx="1045204" cy="1056953"/>
            </a:xfrm>
          </p:grpSpPr>
          <p:sp>
            <p:nvSpPr>
              <p:cNvPr id="43" name="원">
                <a:extLst>
                  <a:ext uri="{FF2B5EF4-FFF2-40B4-BE49-F238E27FC236}">
                    <a16:creationId xmlns:a16="http://schemas.microsoft.com/office/drawing/2014/main" id="{30E863AE-1137-FF4F-97F5-EC6B4A713484}"/>
                  </a:ext>
                </a:extLst>
              </p:cNvPr>
              <p:cNvSpPr/>
              <p:nvPr/>
            </p:nvSpPr>
            <p:spPr>
              <a:xfrm>
                <a:off x="3219953" y="4879864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/>
              </a:p>
            </p:txBody>
          </p:sp>
          <p:sp>
            <p:nvSpPr>
              <p:cNvPr id="44" name="S1">
                <a:extLst>
                  <a:ext uri="{FF2B5EF4-FFF2-40B4-BE49-F238E27FC236}">
                    <a16:creationId xmlns:a16="http://schemas.microsoft.com/office/drawing/2014/main" id="{628A308E-EF44-E742-BD00-325BEEC88522}"/>
                  </a:ext>
                </a:extLst>
              </p:cNvPr>
              <p:cNvSpPr txBox="1"/>
              <p:nvPr/>
            </p:nvSpPr>
            <p:spPr>
              <a:xfrm>
                <a:off x="3574450" y="5237371"/>
                <a:ext cx="302699" cy="3253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</a:t>
                </a:r>
                <a:r>
                  <a:rPr lang="en-US" altLang="ko-KR" sz="1200" dirty="0"/>
                  <a:t>3</a:t>
                </a:r>
                <a:endParaRPr sz="1200" dirty="0"/>
              </a:p>
            </p:txBody>
          </p:sp>
        </p:grp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4A5F6F98-A168-AF43-8E97-3A7BD82E7F09}"/>
                </a:ext>
              </a:extLst>
            </p:cNvPr>
            <p:cNvGrpSpPr/>
            <p:nvPr/>
          </p:nvGrpSpPr>
          <p:grpSpPr>
            <a:xfrm>
              <a:off x="4727610" y="1194354"/>
              <a:ext cx="3433300" cy="646331"/>
              <a:chOff x="4272098" y="5535225"/>
              <a:chExt cx="3433300" cy="646331"/>
            </a:xfrm>
          </p:grpSpPr>
          <p:sp>
            <p:nvSpPr>
              <p:cNvPr id="68" name="OUT :">
                <a:extLst>
                  <a:ext uri="{FF2B5EF4-FFF2-40B4-BE49-F238E27FC236}">
                    <a16:creationId xmlns:a16="http://schemas.microsoft.com/office/drawing/2014/main" id="{E60DD0DD-5DCF-A94A-8F2E-A6EE9E042A29}"/>
                  </a:ext>
                </a:extLst>
              </p:cNvPr>
              <p:cNvSpPr txBox="1"/>
              <p:nvPr/>
            </p:nvSpPr>
            <p:spPr>
              <a:xfrm>
                <a:off x="4272098" y="5580553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69" name="A = B">
                <a:extLst>
                  <a:ext uri="{FF2B5EF4-FFF2-40B4-BE49-F238E27FC236}">
                    <a16:creationId xmlns:a16="http://schemas.microsoft.com/office/drawing/2014/main" id="{584ECCB3-72DE-2F42-8489-FF5AA084801C}"/>
                  </a:ext>
                </a:extLst>
              </p:cNvPr>
              <p:cNvSpPr txBox="1"/>
              <p:nvPr/>
            </p:nvSpPr>
            <p:spPr>
              <a:xfrm>
                <a:off x="4743742" y="5570394"/>
                <a:ext cx="1062148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count++</a:t>
                </a:r>
              </a:p>
              <a:p>
                <a:r>
                  <a:rPr lang="en-US" sz="1200" dirty="0"/>
                  <a:t>RL = Random</a:t>
                </a:r>
              </a:p>
            </p:txBody>
          </p:sp>
          <p:sp>
            <p:nvSpPr>
              <p:cNvPr id="81" name="A = B">
                <a:extLst>
                  <a:ext uri="{FF2B5EF4-FFF2-40B4-BE49-F238E27FC236}">
                    <a16:creationId xmlns:a16="http://schemas.microsoft.com/office/drawing/2014/main" id="{39FB33CA-BAB0-2D47-971F-DB2450AB0C5F}"/>
                  </a:ext>
                </a:extLst>
              </p:cNvPr>
              <p:cNvSpPr txBox="1"/>
              <p:nvPr/>
            </p:nvSpPr>
            <p:spPr>
              <a:xfrm>
                <a:off x="6314635" y="5535225"/>
                <a:ext cx="1390763" cy="64633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ORDER[0] == 1’b0</a:t>
                </a:r>
              </a:p>
              <a:p>
                <a:r>
                  <a:rPr lang="en-US" sz="1200" dirty="0"/>
                  <a:t>count +=4’d5</a:t>
                </a:r>
              </a:p>
              <a:p>
                <a:endParaRPr lang="en-US" sz="1200" dirty="0"/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822DBA5-5608-094D-ADC2-1FC562B4445B}"/>
              </a:ext>
            </a:extLst>
          </p:cNvPr>
          <p:cNvGrpSpPr/>
          <p:nvPr/>
        </p:nvGrpSpPr>
        <p:grpSpPr>
          <a:xfrm>
            <a:off x="1290602" y="1348643"/>
            <a:ext cx="2400748" cy="1615433"/>
            <a:chOff x="1290602" y="1348643"/>
            <a:chExt cx="2400748" cy="1615433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1B0A25-B77F-3143-92AB-043C01BE0D91}"/>
                </a:ext>
              </a:extLst>
            </p:cNvPr>
            <p:cNvGrpSpPr/>
            <p:nvPr/>
          </p:nvGrpSpPr>
          <p:grpSpPr>
            <a:xfrm>
              <a:off x="1307142" y="1377726"/>
              <a:ext cx="2326559" cy="758330"/>
              <a:chOff x="3266181" y="1777422"/>
              <a:chExt cx="2326559" cy="758330"/>
            </a:xfrm>
          </p:grpSpPr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CB9B8E1-86A6-5B4D-AF53-B6322FCE484D}"/>
                  </a:ext>
                </a:extLst>
              </p:cNvPr>
              <p:cNvGrpSpPr/>
              <p:nvPr/>
            </p:nvGrpSpPr>
            <p:grpSpPr>
              <a:xfrm>
                <a:off x="3892480" y="2258752"/>
                <a:ext cx="1700260" cy="277000"/>
                <a:chOff x="4506243" y="5829216"/>
                <a:chExt cx="1700260" cy="277000"/>
              </a:xfrm>
            </p:grpSpPr>
            <p:sp>
              <p:nvSpPr>
                <p:cNvPr id="98" name="OUT :">
                  <a:extLst>
                    <a:ext uri="{FF2B5EF4-FFF2-40B4-BE49-F238E27FC236}">
                      <a16:creationId xmlns:a16="http://schemas.microsoft.com/office/drawing/2014/main" id="{25836AB0-95A5-0D4F-998F-EB577B3B3C25}"/>
                    </a:ext>
                  </a:extLst>
                </p:cNvPr>
                <p:cNvSpPr txBox="1"/>
                <p:nvPr/>
              </p:nvSpPr>
              <p:spPr>
                <a:xfrm>
                  <a:off x="4506243" y="5829217"/>
                  <a:ext cx="523539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lang="en-US" sz="1200" dirty="0"/>
                    <a:t>CND</a:t>
                  </a:r>
                  <a:r>
                    <a:rPr sz="1200" dirty="0"/>
                    <a:t> :</a:t>
                  </a:r>
                </a:p>
              </p:txBody>
            </p:sp>
            <p:sp>
              <p:nvSpPr>
                <p:cNvPr id="99" name="A = B">
                  <a:extLst>
                    <a:ext uri="{FF2B5EF4-FFF2-40B4-BE49-F238E27FC236}">
                      <a16:creationId xmlns:a16="http://schemas.microsoft.com/office/drawing/2014/main" id="{BDFF27B0-4B3B-204D-AD82-6339D1EAF826}"/>
                    </a:ext>
                  </a:extLst>
                </p:cNvPr>
                <p:cNvSpPr txBox="1"/>
                <p:nvPr/>
              </p:nvSpPr>
              <p:spPr>
                <a:xfrm>
                  <a:off x="5009703" y="5829216"/>
                  <a:ext cx="1196800" cy="27699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count == 4’d14</a:t>
                  </a:r>
                  <a:endParaRPr sz="1200" dirty="0"/>
                </a:p>
              </p:txBody>
            </p:sp>
          </p:grpSp>
          <p:sp>
            <p:nvSpPr>
              <p:cNvPr id="127" name="A = B">
                <a:extLst>
                  <a:ext uri="{FF2B5EF4-FFF2-40B4-BE49-F238E27FC236}">
                    <a16:creationId xmlns:a16="http://schemas.microsoft.com/office/drawing/2014/main" id="{07742427-8A67-BF4C-B634-986E9A5D0E46}"/>
                  </a:ext>
                </a:extLst>
              </p:cNvPr>
              <p:cNvSpPr txBox="1"/>
              <p:nvPr/>
            </p:nvSpPr>
            <p:spPr>
              <a:xfrm>
                <a:off x="3266181" y="1777422"/>
                <a:ext cx="92396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endParaRPr lang="en-US" sz="1200" dirty="0"/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F46AC980-DAFE-4A4B-A500-5C7F5506EE0E}"/>
                </a:ext>
              </a:extLst>
            </p:cNvPr>
            <p:cNvCxnSpPr>
              <a:cxnSpLocks/>
              <a:stCxn id="43" idx="2"/>
              <a:endCxn id="164" idx="7"/>
            </p:cNvCxnSpPr>
            <p:nvPr/>
          </p:nvCxnSpPr>
          <p:spPr>
            <a:xfrm rot="10800000" flipV="1">
              <a:off x="1290602" y="1348643"/>
              <a:ext cx="2400748" cy="1615433"/>
            </a:xfrm>
            <a:prstGeom prst="curvedConnector2">
              <a:avLst/>
            </a:prstGeom>
            <a:noFill/>
            <a:ln w="9525" cap="flat">
              <a:solidFill>
                <a:schemeClr val="tx1"/>
              </a:solidFill>
              <a:prstDash val="solid"/>
              <a:round/>
              <a:headEnd w="lg" len="lg"/>
              <a:tailEnd type="triangle" w="lg" len="lg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53" name="직선 화살표 연결선 3">
            <a:extLst>
              <a:ext uri="{FF2B5EF4-FFF2-40B4-BE49-F238E27FC236}">
                <a16:creationId xmlns:a16="http://schemas.microsoft.com/office/drawing/2014/main" id="{74E9072B-04C7-2844-B54E-D091E213C91A}"/>
              </a:ext>
            </a:extLst>
          </p:cNvPr>
          <p:cNvCxnSpPr>
            <a:cxnSpLocks/>
            <a:stCxn id="50" idx="6"/>
            <a:endCxn id="163" idx="3"/>
          </p:cNvCxnSpPr>
          <p:nvPr/>
        </p:nvCxnSpPr>
        <p:spPr>
          <a:xfrm flipV="1">
            <a:off x="4533702" y="3568865"/>
            <a:ext cx="2035931" cy="1364536"/>
          </a:xfrm>
          <a:prstGeom prst="curvedConnector2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F40DBF7-B60B-AB4E-B34B-00281D52B445}"/>
              </a:ext>
            </a:extLst>
          </p:cNvPr>
          <p:cNvGrpSpPr/>
          <p:nvPr/>
        </p:nvGrpSpPr>
        <p:grpSpPr>
          <a:xfrm>
            <a:off x="3324702" y="4483401"/>
            <a:ext cx="1487175" cy="1637056"/>
            <a:chOff x="3324702" y="4483401"/>
            <a:chExt cx="1487175" cy="1637056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CAFBCA0A-11C7-984A-97E8-F7AC984E004D}"/>
                </a:ext>
              </a:extLst>
            </p:cNvPr>
            <p:cNvGrpSpPr/>
            <p:nvPr/>
          </p:nvGrpSpPr>
          <p:grpSpPr>
            <a:xfrm>
              <a:off x="3324702" y="5658792"/>
              <a:ext cx="1487175" cy="461665"/>
              <a:chOff x="4995781" y="5322751"/>
              <a:chExt cx="1487175" cy="461665"/>
            </a:xfrm>
          </p:grpSpPr>
          <p:sp>
            <p:nvSpPr>
              <p:cNvPr id="95" name="OUT :">
                <a:extLst>
                  <a:ext uri="{FF2B5EF4-FFF2-40B4-BE49-F238E27FC236}">
                    <a16:creationId xmlns:a16="http://schemas.microsoft.com/office/drawing/2014/main" id="{7B0D9F8D-A990-ED4D-8832-F809EB6DE328}"/>
                  </a:ext>
                </a:extLst>
              </p:cNvPr>
              <p:cNvSpPr txBox="1"/>
              <p:nvPr/>
            </p:nvSpPr>
            <p:spPr>
              <a:xfrm>
                <a:off x="4995781" y="5322752"/>
                <a:ext cx="509112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OUT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96" name="A = B">
                <a:extLst>
                  <a:ext uri="{FF2B5EF4-FFF2-40B4-BE49-F238E27FC236}">
                    <a16:creationId xmlns:a16="http://schemas.microsoft.com/office/drawing/2014/main" id="{12E24B6A-09EC-6544-B40B-9EFAD365749C}"/>
                  </a:ext>
                </a:extLst>
              </p:cNvPr>
              <p:cNvSpPr txBox="1"/>
              <p:nvPr/>
            </p:nvSpPr>
            <p:spPr>
              <a:xfrm>
                <a:off x="5478516" y="5322751"/>
                <a:ext cx="1004440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PL = ON</a:t>
                </a:r>
              </a:p>
              <a:p>
                <a:r>
                  <a:rPr lang="en-US" sz="1200" dirty="0"/>
                  <a:t>count = 4’d0</a:t>
                </a: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805B37-3345-0C44-B8B1-E0480B42A9EB}"/>
                </a:ext>
              </a:extLst>
            </p:cNvPr>
            <p:cNvGrpSpPr/>
            <p:nvPr/>
          </p:nvGrpSpPr>
          <p:grpSpPr>
            <a:xfrm>
              <a:off x="3633701" y="4483401"/>
              <a:ext cx="900001" cy="899999"/>
              <a:chOff x="3037128" y="6050597"/>
              <a:chExt cx="1045204" cy="1056953"/>
            </a:xfrm>
          </p:grpSpPr>
          <p:sp>
            <p:nvSpPr>
              <p:cNvPr id="50" name="원">
                <a:extLst>
                  <a:ext uri="{FF2B5EF4-FFF2-40B4-BE49-F238E27FC236}">
                    <a16:creationId xmlns:a16="http://schemas.microsoft.com/office/drawing/2014/main" id="{9F61536B-BA12-3647-85E8-82DDEEF5EC37}"/>
                  </a:ext>
                </a:extLst>
              </p:cNvPr>
              <p:cNvSpPr/>
              <p:nvPr/>
            </p:nvSpPr>
            <p:spPr>
              <a:xfrm>
                <a:off x="3037128" y="6050597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51" name="S1">
                <a:extLst>
                  <a:ext uri="{FF2B5EF4-FFF2-40B4-BE49-F238E27FC236}">
                    <a16:creationId xmlns:a16="http://schemas.microsoft.com/office/drawing/2014/main" id="{208C58AF-E925-E84F-A077-51EB9915FDA2}"/>
                  </a:ext>
                </a:extLst>
              </p:cNvPr>
              <p:cNvSpPr txBox="1"/>
              <p:nvPr/>
            </p:nvSpPr>
            <p:spPr>
              <a:xfrm>
                <a:off x="3408987" y="6431008"/>
                <a:ext cx="302699" cy="3253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S1</a:t>
                </a:r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99C06B2-A5CB-A44A-B4B3-FECF8805672D}"/>
                </a:ext>
              </a:extLst>
            </p:cNvPr>
            <p:cNvCxnSpPr>
              <a:cxnSpLocks/>
              <a:stCxn id="50" idx="3"/>
              <a:endCxn id="50" idx="5"/>
            </p:cNvCxnSpPr>
            <p:nvPr/>
          </p:nvCxnSpPr>
          <p:spPr>
            <a:xfrm rot="16200000" flipH="1">
              <a:off x="4083701" y="4933399"/>
              <a:ext cx="12700" cy="636397"/>
            </a:xfrm>
            <a:prstGeom prst="curvedConnector3">
              <a:avLst>
                <a:gd name="adj1" fmla="val 2837811"/>
              </a:avLst>
            </a:prstGeom>
            <a:noFill/>
            <a:ln w="9525" cap="flat">
              <a:solidFill>
                <a:schemeClr val="tx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75" name="직선 화살표 연결선 6">
            <a:extLst>
              <a:ext uri="{FF2B5EF4-FFF2-40B4-BE49-F238E27FC236}">
                <a16:creationId xmlns:a16="http://schemas.microsoft.com/office/drawing/2014/main" id="{15021ACD-98E7-E747-8AEA-E03A67F8F2AC}"/>
              </a:ext>
            </a:extLst>
          </p:cNvPr>
          <p:cNvCxnSpPr>
            <a:cxnSpLocks/>
            <a:stCxn id="43" idx="1"/>
            <a:endCxn id="43" idx="7"/>
          </p:cNvCxnSpPr>
          <p:nvPr/>
        </p:nvCxnSpPr>
        <p:spPr>
          <a:xfrm rot="5400000" flipH="1" flipV="1">
            <a:off x="4141350" y="712248"/>
            <a:ext cx="12700" cy="636397"/>
          </a:xfrm>
          <a:prstGeom prst="curvedConnector3">
            <a:avLst>
              <a:gd name="adj1" fmla="val 2837811"/>
            </a:avLst>
          </a:prstGeom>
          <a:noFill/>
          <a:ln w="9525" cap="flat">
            <a:solidFill>
              <a:schemeClr val="tx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8" name="OUT :">
            <a:extLst>
              <a:ext uri="{FF2B5EF4-FFF2-40B4-BE49-F238E27FC236}">
                <a16:creationId xmlns:a16="http://schemas.microsoft.com/office/drawing/2014/main" id="{CDD38572-61D6-674F-A523-C6135A37BB28}"/>
              </a:ext>
            </a:extLst>
          </p:cNvPr>
          <p:cNvSpPr txBox="1"/>
          <p:nvPr/>
        </p:nvSpPr>
        <p:spPr>
          <a:xfrm>
            <a:off x="6263305" y="814087"/>
            <a:ext cx="523539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2">
                    <a:satOff val="-4966"/>
                    <a:lumOff val="-10549"/>
                  </a:schemeClr>
                </a:solidFill>
              </a:defRPr>
            </a:lvl1pPr>
          </a:lstStyle>
          <a:p>
            <a:r>
              <a:rPr lang="en-US" sz="1200" dirty="0"/>
              <a:t>CND</a:t>
            </a:r>
            <a:r>
              <a:rPr sz="1200" dirty="0"/>
              <a:t> :</a:t>
            </a:r>
          </a:p>
        </p:txBody>
      </p:sp>
      <p:sp>
        <p:nvSpPr>
          <p:cNvPr id="80" name="OUT :">
            <a:extLst>
              <a:ext uri="{FF2B5EF4-FFF2-40B4-BE49-F238E27FC236}">
                <a16:creationId xmlns:a16="http://schemas.microsoft.com/office/drawing/2014/main" id="{0A056B10-A9EB-1F41-838F-6C9FAD9F84BF}"/>
              </a:ext>
            </a:extLst>
          </p:cNvPr>
          <p:cNvSpPr txBox="1"/>
          <p:nvPr/>
        </p:nvSpPr>
        <p:spPr>
          <a:xfrm>
            <a:off x="6281771" y="1004513"/>
            <a:ext cx="5091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b="1">
                <a:solidFill>
                  <a:schemeClr val="accent2">
                    <a:satOff val="-4966"/>
                    <a:lumOff val="-10549"/>
                  </a:schemeClr>
                </a:solidFill>
              </a:defRPr>
            </a:lvl1pPr>
          </a:lstStyle>
          <a:p>
            <a:r>
              <a:rPr sz="1200" dirty="0"/>
              <a:t>OUT :</a:t>
            </a:r>
          </a:p>
        </p:txBody>
      </p:sp>
    </p:spTree>
    <p:extLst>
      <p:ext uri="{BB962C8B-B14F-4D97-AF65-F5344CB8AC3E}">
        <p14:creationId xmlns:p14="http://schemas.microsoft.com/office/powerpoint/2010/main" val="361110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C6B59E03-BD4B-4645-9E2D-71D225B8F836}"/>
              </a:ext>
            </a:extLst>
          </p:cNvPr>
          <p:cNvGrpSpPr/>
          <p:nvPr/>
        </p:nvGrpSpPr>
        <p:grpSpPr>
          <a:xfrm>
            <a:off x="316255" y="2062603"/>
            <a:ext cx="2437453" cy="2100030"/>
            <a:chOff x="271283" y="2513809"/>
            <a:chExt cx="2437453" cy="210003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DA730DA-C7AF-8748-AA24-C1432D28B71A}"/>
                </a:ext>
              </a:extLst>
            </p:cNvPr>
            <p:cNvGrpSpPr/>
            <p:nvPr/>
          </p:nvGrpSpPr>
          <p:grpSpPr>
            <a:xfrm>
              <a:off x="824188" y="2809329"/>
              <a:ext cx="900000" cy="900000"/>
              <a:chOff x="1726451" y="2921000"/>
              <a:chExt cx="1270001" cy="1270000"/>
            </a:xfrm>
          </p:grpSpPr>
          <p:sp>
            <p:nvSpPr>
              <p:cNvPr id="164" name="원"/>
              <p:cNvSpPr/>
              <p:nvPr/>
            </p:nvSpPr>
            <p:spPr>
              <a:xfrm>
                <a:off x="1726451" y="2921000"/>
                <a:ext cx="1270001" cy="1270000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400"/>
              </a:p>
            </p:txBody>
          </p:sp>
          <p:sp>
            <p:nvSpPr>
              <p:cNvPr id="170" name="S0"/>
              <p:cNvSpPr txBox="1"/>
              <p:nvPr/>
            </p:nvSpPr>
            <p:spPr>
              <a:xfrm>
                <a:off x="2169576" y="3370579"/>
                <a:ext cx="408518" cy="4343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400" dirty="0"/>
                  <a:t>S0</a:t>
                </a:r>
              </a:p>
            </p:txBody>
          </p:sp>
        </p:grpSp>
        <p:sp>
          <p:nvSpPr>
            <p:cNvPr id="3" name="삼각형 2">
              <a:extLst>
                <a:ext uri="{FF2B5EF4-FFF2-40B4-BE49-F238E27FC236}">
                  <a16:creationId xmlns:a16="http://schemas.microsoft.com/office/drawing/2014/main" id="{E13E5ED5-4698-1843-8A99-1BD4FB8D4EF5}"/>
                </a:ext>
              </a:extLst>
            </p:cNvPr>
            <p:cNvSpPr/>
            <p:nvPr/>
          </p:nvSpPr>
          <p:spPr>
            <a:xfrm rot="9957828">
              <a:off x="888248" y="2513809"/>
              <a:ext cx="361292" cy="320098"/>
            </a:xfrm>
            <a:prstGeom prst="triangle">
              <a:avLst/>
            </a:prstGeom>
            <a:solidFill>
              <a:schemeClr val="tx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맑은 고딕"/>
              </a:endParaRPr>
            </a:p>
          </p:txBody>
        </p:sp>
        <p:cxnSp>
          <p:nvCxnSpPr>
            <p:cNvPr id="8" name="구부러진 연결선[U] 7">
              <a:extLst>
                <a:ext uri="{FF2B5EF4-FFF2-40B4-BE49-F238E27FC236}">
                  <a16:creationId xmlns:a16="http://schemas.microsoft.com/office/drawing/2014/main" id="{6908CAA3-A0F7-FD4E-86D6-E4FF5D968CD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08055" y="2957793"/>
              <a:ext cx="12700" cy="636396"/>
            </a:xfrm>
            <a:prstGeom prst="curvedConnector3">
              <a:avLst>
                <a:gd name="adj1" fmla="val 2837811"/>
              </a:avLst>
            </a:prstGeom>
            <a:ln>
              <a:headEnd w="lg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37FAD3-0A28-7D43-8136-61BE8565D61A}"/>
                </a:ext>
              </a:extLst>
            </p:cNvPr>
            <p:cNvSpPr txBox="1"/>
            <p:nvPr/>
          </p:nvSpPr>
          <p:spPr>
            <a:xfrm>
              <a:off x="766540" y="3967510"/>
              <a:ext cx="1942196" cy="646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맑은 고딕"/>
                </a:rPr>
                <a:t>i</a:t>
              </a:r>
              <a:r>
                <a:rPr lang="en-US" altLang="ko-KR" sz="1200" dirty="0" err="1"/>
                <a:t>s_first</a:t>
              </a:r>
              <a:r>
                <a:rPr lang="en-US" altLang="ko-KR" sz="1200" dirty="0"/>
                <a:t> = 1’d1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count = 5’d0</a:t>
              </a:r>
            </a:p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/>
                <a:t>count2 =5’d16 </a:t>
              </a:r>
            </a:p>
          </p:txBody>
        </p:sp>
        <p:sp>
          <p:nvSpPr>
            <p:cNvPr id="38" name="OUT :">
              <a:extLst>
                <a:ext uri="{FF2B5EF4-FFF2-40B4-BE49-F238E27FC236}">
                  <a16:creationId xmlns:a16="http://schemas.microsoft.com/office/drawing/2014/main" id="{B8FB1C08-DC86-F741-88AD-0C8968DC787E}"/>
                </a:ext>
              </a:extLst>
            </p:cNvPr>
            <p:cNvSpPr txBox="1"/>
            <p:nvPr/>
          </p:nvSpPr>
          <p:spPr>
            <a:xfrm>
              <a:off x="271283" y="3955534"/>
              <a:ext cx="509112" cy="2769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b="1">
                  <a:solidFill>
                    <a:schemeClr val="accent2">
                      <a:satOff val="-4966"/>
                      <a:lumOff val="-10549"/>
                    </a:schemeClr>
                  </a:solidFill>
                </a:defRPr>
              </a:lvl1pPr>
            </a:lstStyle>
            <a:p>
              <a:r>
                <a:rPr lang="en-US" sz="1200" dirty="0"/>
                <a:t>OUT</a:t>
              </a:r>
              <a:r>
                <a:rPr sz="1200" dirty="0"/>
                <a:t> :</a:t>
              </a:r>
            </a:p>
          </p:txBody>
        </p:sp>
      </p:grpSp>
      <p:sp>
        <p:nvSpPr>
          <p:cNvPr id="158" name="직사각형 1"/>
          <p:cNvSpPr/>
          <p:nvPr/>
        </p:nvSpPr>
        <p:spPr>
          <a:xfrm>
            <a:off x="442641" y="275658"/>
            <a:ext cx="324037" cy="324037"/>
          </a:xfrm>
          <a:prstGeom prst="rect">
            <a:avLst/>
          </a:prstGeom>
          <a:solidFill>
            <a:srgbClr val="FF373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59" name="직사각형 2"/>
          <p:cNvSpPr/>
          <p:nvPr/>
        </p:nvSpPr>
        <p:spPr>
          <a:xfrm>
            <a:off x="595041" y="428058"/>
            <a:ext cx="324037" cy="32403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160" name="직선 연결선 3"/>
          <p:cNvSpPr/>
          <p:nvPr/>
        </p:nvSpPr>
        <p:spPr>
          <a:xfrm>
            <a:off x="442641" y="275658"/>
            <a:ext cx="476437" cy="476437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45719" rIns="45719"/>
          <a:lstStyle/>
          <a:p>
            <a:endParaRPr sz="1600"/>
          </a:p>
        </p:txBody>
      </p:sp>
      <p:sp>
        <p:nvSpPr>
          <p:cNvPr id="161" name="TextBox 4"/>
          <p:cNvSpPr txBox="1"/>
          <p:nvPr/>
        </p:nvSpPr>
        <p:spPr>
          <a:xfrm>
            <a:off x="1064425" y="290898"/>
            <a:ext cx="3269483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스크린 출력</a:t>
            </a:r>
            <a:r>
              <a:rPr lang="en-US" altLang="ko-KR" dirty="0"/>
              <a:t>:</a:t>
            </a:r>
            <a:r>
              <a:rPr lang="ko-KR" altLang="en-US" dirty="0"/>
              <a:t> 상태 머신</a:t>
            </a:r>
            <a:endParaRPr dirty="0"/>
          </a:p>
        </p:txBody>
      </p:sp>
      <p:sp>
        <p:nvSpPr>
          <p:cNvPr id="127" name="A = B">
            <a:extLst>
              <a:ext uri="{FF2B5EF4-FFF2-40B4-BE49-F238E27FC236}">
                <a16:creationId xmlns:a16="http://schemas.microsoft.com/office/drawing/2014/main" id="{07742427-8A67-BF4C-B634-986E9A5D0E46}"/>
              </a:ext>
            </a:extLst>
          </p:cNvPr>
          <p:cNvSpPr txBox="1"/>
          <p:nvPr/>
        </p:nvSpPr>
        <p:spPr>
          <a:xfrm>
            <a:off x="1307142" y="1377726"/>
            <a:ext cx="9239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endParaRPr 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AA23EA4-E46D-4343-B1F7-624169778CC4}"/>
              </a:ext>
            </a:extLst>
          </p:cNvPr>
          <p:cNvGrpSpPr/>
          <p:nvPr/>
        </p:nvGrpSpPr>
        <p:grpSpPr>
          <a:xfrm>
            <a:off x="5311399" y="794308"/>
            <a:ext cx="2378715" cy="1153486"/>
            <a:chOff x="5311399" y="794308"/>
            <a:chExt cx="2378715" cy="115348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7AC74A24-9B12-5C40-A867-51C96D7632B0}"/>
                </a:ext>
              </a:extLst>
            </p:cNvPr>
            <p:cNvGrpSpPr/>
            <p:nvPr/>
          </p:nvGrpSpPr>
          <p:grpSpPr>
            <a:xfrm>
              <a:off x="6222210" y="794308"/>
              <a:ext cx="1467904" cy="461665"/>
              <a:chOff x="-283379" y="4646017"/>
              <a:chExt cx="1704732" cy="570457"/>
            </a:xfrm>
          </p:grpSpPr>
          <p:sp>
            <p:nvSpPr>
              <p:cNvPr id="41" name="OUT :">
                <a:extLst>
                  <a:ext uri="{FF2B5EF4-FFF2-40B4-BE49-F238E27FC236}">
                    <a16:creationId xmlns:a16="http://schemas.microsoft.com/office/drawing/2014/main" id="{FC971CA5-52F4-F944-B510-0B6B128EF355}"/>
                  </a:ext>
                </a:extLst>
              </p:cNvPr>
              <p:cNvSpPr txBox="1"/>
              <p:nvPr/>
            </p:nvSpPr>
            <p:spPr>
              <a:xfrm>
                <a:off x="-283379" y="4656878"/>
                <a:ext cx="591250" cy="3422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  <p:sp>
            <p:nvSpPr>
              <p:cNvPr id="42" name="A = B">
                <a:extLst>
                  <a:ext uri="{FF2B5EF4-FFF2-40B4-BE49-F238E27FC236}">
                    <a16:creationId xmlns:a16="http://schemas.microsoft.com/office/drawing/2014/main" id="{7752ABDB-6FDF-6346-8670-F303BAD9A62E}"/>
                  </a:ext>
                </a:extLst>
              </p:cNvPr>
              <p:cNvSpPr txBox="1"/>
              <p:nvPr/>
            </p:nvSpPr>
            <p:spPr>
              <a:xfrm>
                <a:off x="275337" y="4646017"/>
                <a:ext cx="1146016" cy="5704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screen1 </a:t>
                </a:r>
                <a:r>
                  <a:rPr lang="ko-KR" altLang="en-US" sz="1200" dirty="0"/>
                  <a:t>출력</a:t>
                </a:r>
                <a:endParaRPr lang="en-US" sz="1200" dirty="0"/>
              </a:p>
              <a:p>
                <a:endParaRPr lang="en-US" sz="1200" dirty="0"/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6C805B37-3345-0C44-B8B1-E0480B42A9EB}"/>
                </a:ext>
              </a:extLst>
            </p:cNvPr>
            <p:cNvGrpSpPr/>
            <p:nvPr/>
          </p:nvGrpSpPr>
          <p:grpSpPr>
            <a:xfrm>
              <a:off x="5311399" y="1047795"/>
              <a:ext cx="900001" cy="899999"/>
              <a:chOff x="3689112" y="5792703"/>
              <a:chExt cx="1045204" cy="1056953"/>
            </a:xfrm>
          </p:grpSpPr>
          <p:sp>
            <p:nvSpPr>
              <p:cNvPr id="50" name="원">
                <a:extLst>
                  <a:ext uri="{FF2B5EF4-FFF2-40B4-BE49-F238E27FC236}">
                    <a16:creationId xmlns:a16="http://schemas.microsoft.com/office/drawing/2014/main" id="{9F61536B-BA12-3647-85E8-82DDEEF5EC37}"/>
                  </a:ext>
                </a:extLst>
              </p:cNvPr>
              <p:cNvSpPr/>
              <p:nvPr/>
            </p:nvSpPr>
            <p:spPr>
              <a:xfrm>
                <a:off x="3689112" y="5792703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 dirty="0"/>
              </a:p>
            </p:txBody>
          </p:sp>
          <p:sp>
            <p:nvSpPr>
              <p:cNvPr id="51" name="S1">
                <a:extLst>
                  <a:ext uri="{FF2B5EF4-FFF2-40B4-BE49-F238E27FC236}">
                    <a16:creationId xmlns:a16="http://schemas.microsoft.com/office/drawing/2014/main" id="{208C58AF-E925-E84F-A077-51EB9915FDA2}"/>
                  </a:ext>
                </a:extLst>
              </p:cNvPr>
              <p:cNvSpPr txBox="1"/>
              <p:nvPr/>
            </p:nvSpPr>
            <p:spPr>
              <a:xfrm>
                <a:off x="4060363" y="6151321"/>
                <a:ext cx="302699" cy="3253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S1</a:t>
                </a: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D52BEA-CA51-324E-A543-FB7B064C5591}"/>
              </a:ext>
            </a:extLst>
          </p:cNvPr>
          <p:cNvGrpSpPr/>
          <p:nvPr/>
        </p:nvGrpSpPr>
        <p:grpSpPr>
          <a:xfrm>
            <a:off x="1637357" y="1350299"/>
            <a:ext cx="3674041" cy="1139627"/>
            <a:chOff x="1637357" y="1350299"/>
            <a:chExt cx="3674041" cy="113962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286E1BA-2592-2242-ABC7-0D6B0D3B37B5}"/>
                </a:ext>
              </a:extLst>
            </p:cNvPr>
            <p:cNvGrpSpPr/>
            <p:nvPr/>
          </p:nvGrpSpPr>
          <p:grpSpPr>
            <a:xfrm>
              <a:off x="2175627" y="1350299"/>
              <a:ext cx="1528019" cy="277250"/>
              <a:chOff x="4030218" y="1189181"/>
              <a:chExt cx="1528019" cy="277250"/>
            </a:xfrm>
          </p:grpSpPr>
          <p:sp>
            <p:nvSpPr>
              <p:cNvPr id="79" name="OUT :">
                <a:extLst>
                  <a:ext uri="{FF2B5EF4-FFF2-40B4-BE49-F238E27FC236}">
                    <a16:creationId xmlns:a16="http://schemas.microsoft.com/office/drawing/2014/main" id="{3184F359-BDB2-5645-B55C-EA1AADC43F6C}"/>
                  </a:ext>
                </a:extLst>
              </p:cNvPr>
              <p:cNvSpPr txBox="1"/>
              <p:nvPr/>
            </p:nvSpPr>
            <p:spPr>
              <a:xfrm>
                <a:off x="4030218" y="1189432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84" name="A = B">
                <a:extLst>
                  <a:ext uri="{FF2B5EF4-FFF2-40B4-BE49-F238E27FC236}">
                    <a16:creationId xmlns:a16="http://schemas.microsoft.com/office/drawing/2014/main" id="{86872CA3-65A8-3B4C-87A2-9ADA928D8B56}"/>
                  </a:ext>
                </a:extLst>
              </p:cNvPr>
              <p:cNvSpPr txBox="1"/>
              <p:nvPr/>
            </p:nvSpPr>
            <p:spPr>
              <a:xfrm>
                <a:off x="4608299" y="1189181"/>
                <a:ext cx="949938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ON == 1’b1</a:t>
                </a:r>
                <a:endParaRPr sz="1200" dirty="0"/>
              </a:p>
            </p:txBody>
          </p:sp>
        </p:grpSp>
        <p:cxnSp>
          <p:nvCxnSpPr>
            <p:cNvPr id="89" name="구부러진 연결선[U] 88">
              <a:extLst>
                <a:ext uri="{FF2B5EF4-FFF2-40B4-BE49-F238E27FC236}">
                  <a16:creationId xmlns:a16="http://schemas.microsoft.com/office/drawing/2014/main" id="{2EFB5EA2-E340-504E-9C00-60024232BAC0}"/>
                </a:ext>
              </a:extLst>
            </p:cNvPr>
            <p:cNvCxnSpPr>
              <a:cxnSpLocks/>
              <a:stCxn id="164" idx="7"/>
              <a:endCxn id="50" idx="2"/>
            </p:cNvCxnSpPr>
            <p:nvPr/>
          </p:nvCxnSpPr>
          <p:spPr>
            <a:xfrm rot="5400000" flipH="1" flipV="1">
              <a:off x="2978313" y="156840"/>
              <a:ext cx="992130" cy="3674041"/>
            </a:xfrm>
            <a:prstGeom prst="curvedConnector2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A2515E-27C4-3B40-B6A6-DD5B0AF75FCF}"/>
              </a:ext>
            </a:extLst>
          </p:cNvPr>
          <p:cNvGrpSpPr/>
          <p:nvPr/>
        </p:nvGrpSpPr>
        <p:grpSpPr>
          <a:xfrm>
            <a:off x="3746623" y="4251975"/>
            <a:ext cx="1722684" cy="1460685"/>
            <a:chOff x="3746623" y="4251975"/>
            <a:chExt cx="1722684" cy="1460685"/>
          </a:xfrm>
        </p:grpSpPr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AD6DA-C2C6-984B-A9A7-B6F3155DA177}"/>
                </a:ext>
              </a:extLst>
            </p:cNvPr>
            <p:cNvCxnSpPr>
              <a:cxnSpLocks/>
              <a:stCxn id="43" idx="1"/>
              <a:endCxn id="163" idx="3"/>
            </p:cNvCxnSpPr>
            <p:nvPr/>
          </p:nvCxnSpPr>
          <p:spPr>
            <a:xfrm flipV="1">
              <a:off x="5469306" y="4251975"/>
              <a:ext cx="1" cy="1460685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FEF93162-9B1C-0B4F-8398-6207B58523DF}"/>
                </a:ext>
              </a:extLst>
            </p:cNvPr>
            <p:cNvGrpSpPr/>
            <p:nvPr/>
          </p:nvGrpSpPr>
          <p:grpSpPr>
            <a:xfrm>
              <a:off x="3746623" y="4651972"/>
              <a:ext cx="1687543" cy="281370"/>
              <a:chOff x="4072420" y="1826103"/>
              <a:chExt cx="1687543" cy="281370"/>
            </a:xfrm>
          </p:grpSpPr>
          <p:sp>
            <p:nvSpPr>
              <p:cNvPr id="134" name="OUT :">
                <a:extLst>
                  <a:ext uri="{FF2B5EF4-FFF2-40B4-BE49-F238E27FC236}">
                    <a16:creationId xmlns:a16="http://schemas.microsoft.com/office/drawing/2014/main" id="{804AEE36-EBA6-EE4D-86E1-45829366F92F}"/>
                  </a:ext>
                </a:extLst>
              </p:cNvPr>
              <p:cNvSpPr txBox="1"/>
              <p:nvPr/>
            </p:nvSpPr>
            <p:spPr>
              <a:xfrm>
                <a:off x="4072420" y="1830474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135" name="A = B">
                <a:extLst>
                  <a:ext uri="{FF2B5EF4-FFF2-40B4-BE49-F238E27FC236}">
                    <a16:creationId xmlns:a16="http://schemas.microsoft.com/office/drawing/2014/main" id="{89F11BF9-0073-324E-A688-1BCCAE1DA382}"/>
                  </a:ext>
                </a:extLst>
              </p:cNvPr>
              <p:cNvSpPr txBox="1"/>
              <p:nvPr/>
            </p:nvSpPr>
            <p:spPr>
              <a:xfrm>
                <a:off x="4563163" y="1826103"/>
                <a:ext cx="1196800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count == 5’d14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DD39759-A0E5-A14A-A3F2-26DA89A5950C}"/>
              </a:ext>
            </a:extLst>
          </p:cNvPr>
          <p:cNvGrpSpPr/>
          <p:nvPr/>
        </p:nvGrpSpPr>
        <p:grpSpPr>
          <a:xfrm>
            <a:off x="3736997" y="1815992"/>
            <a:ext cx="1772502" cy="1799587"/>
            <a:chOff x="3736997" y="1815992"/>
            <a:chExt cx="1772502" cy="1799587"/>
          </a:xfrm>
        </p:grpSpPr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001355D-77D4-6543-B25D-DCB02F7728F6}"/>
                </a:ext>
              </a:extLst>
            </p:cNvPr>
            <p:cNvCxnSpPr>
              <a:cxnSpLocks/>
              <a:stCxn id="163" idx="1"/>
              <a:endCxn id="50" idx="3"/>
            </p:cNvCxnSpPr>
            <p:nvPr/>
          </p:nvCxnSpPr>
          <p:spPr>
            <a:xfrm flipH="1" flipV="1">
              <a:off x="5443201" y="1815992"/>
              <a:ext cx="26106" cy="1799587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F9DA5661-4153-E048-8BD0-0F7B683903E5}"/>
                </a:ext>
              </a:extLst>
            </p:cNvPr>
            <p:cNvGrpSpPr/>
            <p:nvPr/>
          </p:nvGrpSpPr>
          <p:grpSpPr>
            <a:xfrm>
              <a:off x="3736997" y="2698044"/>
              <a:ext cx="1772502" cy="461665"/>
              <a:chOff x="4072420" y="1826103"/>
              <a:chExt cx="1772502" cy="461665"/>
            </a:xfrm>
          </p:grpSpPr>
          <p:sp>
            <p:nvSpPr>
              <p:cNvPr id="142" name="OUT :">
                <a:extLst>
                  <a:ext uri="{FF2B5EF4-FFF2-40B4-BE49-F238E27FC236}">
                    <a16:creationId xmlns:a16="http://schemas.microsoft.com/office/drawing/2014/main" id="{89801CA9-6376-1440-A94A-7C5E5CA0D4D5}"/>
                  </a:ext>
                </a:extLst>
              </p:cNvPr>
              <p:cNvSpPr txBox="1"/>
              <p:nvPr/>
            </p:nvSpPr>
            <p:spPr>
              <a:xfrm>
                <a:off x="4072420" y="1830474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143" name="A = B">
                <a:extLst>
                  <a:ext uri="{FF2B5EF4-FFF2-40B4-BE49-F238E27FC236}">
                    <a16:creationId xmlns:a16="http://schemas.microsoft.com/office/drawing/2014/main" id="{8C2FD51E-9147-AF47-9FAB-7BDD67913E89}"/>
                  </a:ext>
                </a:extLst>
              </p:cNvPr>
              <p:cNvSpPr txBox="1"/>
              <p:nvPr/>
            </p:nvSpPr>
            <p:spPr>
              <a:xfrm>
                <a:off x="4563163" y="1826103"/>
                <a:ext cx="1281759" cy="4616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count2 == 5’d14</a:t>
                </a:r>
              </a:p>
              <a:p>
                <a:r>
                  <a:rPr lang="en-US" sz="1200" dirty="0"/>
                  <a:t>&amp; order &lt;3’d3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8BB8C1-BB25-4746-8982-D54FD7E4AF92}"/>
              </a:ext>
            </a:extLst>
          </p:cNvPr>
          <p:cNvGrpSpPr/>
          <p:nvPr/>
        </p:nvGrpSpPr>
        <p:grpSpPr>
          <a:xfrm>
            <a:off x="1637358" y="1815992"/>
            <a:ext cx="3805843" cy="4214865"/>
            <a:chOff x="1637358" y="1815992"/>
            <a:chExt cx="3805843" cy="4214865"/>
          </a:xfrm>
        </p:grpSpPr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82CD598-B623-F54E-AD31-D5893A439F46}"/>
                </a:ext>
              </a:extLst>
            </p:cNvPr>
            <p:cNvCxnSpPr>
              <a:cxnSpLocks/>
              <a:stCxn id="164" idx="5"/>
              <a:endCxn id="43" idx="2"/>
            </p:cNvCxnSpPr>
            <p:nvPr/>
          </p:nvCxnSpPr>
          <p:spPr>
            <a:xfrm rot="16200000" flipH="1">
              <a:off x="2035163" y="2728516"/>
              <a:ext cx="2904537" cy="3700146"/>
            </a:xfrm>
            <a:prstGeom prst="curvedConnector2">
              <a:avLst/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9E1415E-0523-D647-BDE7-5D730F55E385}"/>
                </a:ext>
              </a:extLst>
            </p:cNvPr>
            <p:cNvCxnSpPr>
              <a:cxnSpLocks/>
              <a:stCxn id="163" idx="2"/>
              <a:endCxn id="164" idx="5"/>
            </p:cNvCxnSpPr>
            <p:nvPr/>
          </p:nvCxnSpPr>
          <p:spPr>
            <a:xfrm flipH="1" flipV="1">
              <a:off x="1637358" y="3126321"/>
              <a:ext cx="3700146" cy="807456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F4274B3-19C3-7944-86CE-2DE44C8FBF94}"/>
                </a:ext>
              </a:extLst>
            </p:cNvPr>
            <p:cNvCxnSpPr>
              <a:cxnSpLocks/>
              <a:stCxn id="50" idx="3"/>
              <a:endCxn id="164" idx="5"/>
            </p:cNvCxnSpPr>
            <p:nvPr/>
          </p:nvCxnSpPr>
          <p:spPr>
            <a:xfrm flipH="1">
              <a:off x="1637358" y="1815992"/>
              <a:ext cx="3805843" cy="1310329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393EA6B4-DFEA-B54F-8FCD-812E2D403EE7}"/>
                </a:ext>
              </a:extLst>
            </p:cNvPr>
            <p:cNvGrpSpPr/>
            <p:nvPr/>
          </p:nvGrpSpPr>
          <p:grpSpPr>
            <a:xfrm>
              <a:off x="2005873" y="2928876"/>
              <a:ext cx="1440681" cy="281370"/>
              <a:chOff x="4072420" y="1826103"/>
              <a:chExt cx="1440681" cy="281370"/>
            </a:xfrm>
          </p:grpSpPr>
          <p:sp>
            <p:nvSpPr>
              <p:cNvPr id="145" name="OUT :">
                <a:extLst>
                  <a:ext uri="{FF2B5EF4-FFF2-40B4-BE49-F238E27FC236}">
                    <a16:creationId xmlns:a16="http://schemas.microsoft.com/office/drawing/2014/main" id="{3DB11839-E7B3-1546-8BB2-98EA42C60F64}"/>
                  </a:ext>
                </a:extLst>
              </p:cNvPr>
              <p:cNvSpPr txBox="1"/>
              <p:nvPr/>
            </p:nvSpPr>
            <p:spPr>
              <a:xfrm>
                <a:off x="4072420" y="1830474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146" name="A = B">
                <a:extLst>
                  <a:ext uri="{FF2B5EF4-FFF2-40B4-BE49-F238E27FC236}">
                    <a16:creationId xmlns:a16="http://schemas.microsoft.com/office/drawing/2014/main" id="{6DA1DCDF-89B0-624D-A91D-8C17BAED797D}"/>
                  </a:ext>
                </a:extLst>
              </p:cNvPr>
              <p:cNvSpPr txBox="1"/>
              <p:nvPr/>
            </p:nvSpPr>
            <p:spPr>
              <a:xfrm>
                <a:off x="4563163" y="1826103"/>
                <a:ext cx="949938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ON == 1’b0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BE9932A-6E00-C346-A3D1-451D4A5D0E0F}"/>
              </a:ext>
            </a:extLst>
          </p:cNvPr>
          <p:cNvGrpSpPr/>
          <p:nvPr/>
        </p:nvGrpSpPr>
        <p:grpSpPr>
          <a:xfrm>
            <a:off x="5337504" y="1815992"/>
            <a:ext cx="2405619" cy="2567785"/>
            <a:chOff x="5337504" y="1815992"/>
            <a:chExt cx="2405619" cy="2567785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6BD2612F-7364-D84B-A8AB-115F57AD7257}"/>
                </a:ext>
              </a:extLst>
            </p:cNvPr>
            <p:cNvCxnSpPr>
              <a:cxnSpLocks/>
              <a:stCxn id="50" idx="5"/>
              <a:endCxn id="163" idx="7"/>
            </p:cNvCxnSpPr>
            <p:nvPr/>
          </p:nvCxnSpPr>
          <p:spPr>
            <a:xfrm>
              <a:off x="6079598" y="1815992"/>
              <a:ext cx="26107" cy="1799587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EFEEBCB-8B19-AD4B-BC95-36ABB0EA4345}"/>
                </a:ext>
              </a:extLst>
            </p:cNvPr>
            <p:cNvGrpSpPr/>
            <p:nvPr/>
          </p:nvGrpSpPr>
          <p:grpSpPr>
            <a:xfrm>
              <a:off x="5337504" y="3285717"/>
              <a:ext cx="2405619" cy="1098060"/>
              <a:chOff x="5337504" y="3285717"/>
              <a:chExt cx="2405619" cy="1098060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B784D44-36D5-5A42-8C5A-92A301E9C4A0}"/>
                  </a:ext>
                </a:extLst>
              </p:cNvPr>
              <p:cNvGrpSpPr/>
              <p:nvPr/>
            </p:nvGrpSpPr>
            <p:grpSpPr>
              <a:xfrm>
                <a:off x="5337504" y="3483777"/>
                <a:ext cx="900004" cy="900000"/>
                <a:chOff x="3058000" y="4539836"/>
                <a:chExt cx="1045204" cy="1056953"/>
              </a:xfrm>
            </p:grpSpPr>
            <p:sp>
              <p:nvSpPr>
                <p:cNvPr id="163" name="원"/>
                <p:cNvSpPr/>
                <p:nvPr/>
              </p:nvSpPr>
              <p:spPr>
                <a:xfrm>
                  <a:off x="3058000" y="4539836"/>
                  <a:ext cx="1045204" cy="1056953"/>
                </a:xfrm>
                <a:prstGeom prst="ellipse">
                  <a:avLst/>
                </a:prstGeom>
                <a:solidFill>
                  <a:srgbClr val="FFFFFF"/>
                </a:solidFill>
                <a:ln w="25400">
                  <a:solidFill>
                    <a:srgbClr val="000000"/>
                  </a:solidFill>
                </a:ln>
                <a:effectLst>
                  <a:outerShdw blurRad="381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lIns="45719" rIns="45719" anchor="ctr"/>
                <a:lstStyle/>
                <a:p>
                  <a:endParaRPr sz="1200" dirty="0"/>
                </a:p>
              </p:txBody>
            </p:sp>
            <p:sp>
              <p:nvSpPr>
                <p:cNvPr id="172" name="S1"/>
                <p:cNvSpPr txBox="1"/>
                <p:nvPr/>
              </p:nvSpPr>
              <p:spPr>
                <a:xfrm>
                  <a:off x="3410771" y="4910259"/>
                  <a:ext cx="302698" cy="32530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sz="1200" dirty="0"/>
                    <a:t>S</a:t>
                  </a:r>
                  <a:r>
                    <a:rPr lang="en-US" altLang="ko-KR" sz="1200" dirty="0"/>
                    <a:t>2</a:t>
                  </a:r>
                  <a:endParaRPr sz="1200" dirty="0"/>
                </a:p>
              </p:txBody>
            </p:sp>
          </p:grpSp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649AF46D-BCDE-DA46-9355-C1355FCB44C5}"/>
                  </a:ext>
                </a:extLst>
              </p:cNvPr>
              <p:cNvGrpSpPr/>
              <p:nvPr/>
            </p:nvGrpSpPr>
            <p:grpSpPr>
              <a:xfrm>
                <a:off x="6275219" y="3285717"/>
                <a:ext cx="1467904" cy="461665"/>
                <a:chOff x="-283379" y="4646017"/>
                <a:chExt cx="1704732" cy="570457"/>
              </a:xfrm>
            </p:grpSpPr>
            <p:sp>
              <p:nvSpPr>
                <p:cNvPr id="148" name="OUT :">
                  <a:extLst>
                    <a:ext uri="{FF2B5EF4-FFF2-40B4-BE49-F238E27FC236}">
                      <a16:creationId xmlns:a16="http://schemas.microsoft.com/office/drawing/2014/main" id="{53893AB5-0909-2840-937E-43A3C8C63694}"/>
                    </a:ext>
                  </a:extLst>
                </p:cNvPr>
                <p:cNvSpPr txBox="1"/>
                <p:nvPr/>
              </p:nvSpPr>
              <p:spPr>
                <a:xfrm>
                  <a:off x="-283379" y="4656878"/>
                  <a:ext cx="591250" cy="342274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>
                  <a:lvl1pPr>
                    <a:defRPr b="1">
                      <a:solidFill>
                        <a:schemeClr val="accent2">
                          <a:satOff val="-4966"/>
                          <a:lumOff val="-10549"/>
                        </a:schemeClr>
                      </a:solidFill>
                    </a:defRPr>
                  </a:lvl1pPr>
                </a:lstStyle>
                <a:p>
                  <a:r>
                    <a:rPr sz="1200" dirty="0"/>
                    <a:t>OUT :</a:t>
                  </a:r>
                </a:p>
              </p:txBody>
            </p:sp>
            <p:sp>
              <p:nvSpPr>
                <p:cNvPr id="149" name="A = B">
                  <a:extLst>
                    <a:ext uri="{FF2B5EF4-FFF2-40B4-BE49-F238E27FC236}">
                      <a16:creationId xmlns:a16="http://schemas.microsoft.com/office/drawing/2014/main" id="{60581FB9-33FE-7142-BA14-9021ACC0D755}"/>
                    </a:ext>
                  </a:extLst>
                </p:cNvPr>
                <p:cNvSpPr txBox="1"/>
                <p:nvPr/>
              </p:nvSpPr>
              <p:spPr>
                <a:xfrm>
                  <a:off x="275337" y="4646017"/>
                  <a:ext cx="1146016" cy="570457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45719" rIns="45719">
                  <a:spAutoFit/>
                </a:bodyPr>
                <a:lstStyle/>
                <a:p>
                  <a:r>
                    <a:rPr lang="en-US" sz="1200" dirty="0"/>
                    <a:t>screen</a:t>
                  </a:r>
                  <a:r>
                    <a:rPr lang="en-US" altLang="ko-KR" sz="1200" dirty="0"/>
                    <a:t>2</a:t>
                  </a:r>
                  <a:r>
                    <a:rPr lang="en-US" sz="1200" dirty="0"/>
                    <a:t> </a:t>
                  </a:r>
                  <a:r>
                    <a:rPr lang="ko-KR" altLang="en-US" sz="1200" dirty="0"/>
                    <a:t>출력</a:t>
                  </a:r>
                  <a:endParaRPr lang="en-US" sz="1200" dirty="0"/>
                </a:p>
                <a:p>
                  <a:endParaRPr lang="en-US" sz="1200" dirty="0"/>
                </a:p>
              </p:txBody>
            </p:sp>
          </p:grp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BE9617-E60B-6647-88E8-BBFEB8839DA0}"/>
              </a:ext>
            </a:extLst>
          </p:cNvPr>
          <p:cNvGrpSpPr/>
          <p:nvPr/>
        </p:nvGrpSpPr>
        <p:grpSpPr>
          <a:xfrm>
            <a:off x="5337504" y="4251975"/>
            <a:ext cx="3808414" cy="2273382"/>
            <a:chOff x="5337504" y="4251975"/>
            <a:chExt cx="3808414" cy="227338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46139F22-39DC-2A4F-83F6-7A78E464A714}"/>
                </a:ext>
              </a:extLst>
            </p:cNvPr>
            <p:cNvGrpSpPr/>
            <p:nvPr/>
          </p:nvGrpSpPr>
          <p:grpSpPr>
            <a:xfrm>
              <a:off x="5337504" y="5580858"/>
              <a:ext cx="900001" cy="899999"/>
              <a:chOff x="3219953" y="4879864"/>
              <a:chExt cx="1045204" cy="1056953"/>
            </a:xfrm>
          </p:grpSpPr>
          <p:sp>
            <p:nvSpPr>
              <p:cNvPr id="43" name="원">
                <a:extLst>
                  <a:ext uri="{FF2B5EF4-FFF2-40B4-BE49-F238E27FC236}">
                    <a16:creationId xmlns:a16="http://schemas.microsoft.com/office/drawing/2014/main" id="{30E863AE-1137-FF4F-97F5-EC6B4A713484}"/>
                  </a:ext>
                </a:extLst>
              </p:cNvPr>
              <p:cNvSpPr/>
              <p:nvPr/>
            </p:nvSpPr>
            <p:spPr>
              <a:xfrm>
                <a:off x="3219953" y="4879864"/>
                <a:ext cx="1045204" cy="1056953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45719" rIns="45719" anchor="ctr"/>
              <a:lstStyle/>
              <a:p>
                <a:endParaRPr sz="1200"/>
              </a:p>
            </p:txBody>
          </p:sp>
          <p:sp>
            <p:nvSpPr>
              <p:cNvPr id="44" name="S1">
                <a:extLst>
                  <a:ext uri="{FF2B5EF4-FFF2-40B4-BE49-F238E27FC236}">
                    <a16:creationId xmlns:a16="http://schemas.microsoft.com/office/drawing/2014/main" id="{628A308E-EF44-E742-BD00-325BEEC88522}"/>
                  </a:ext>
                </a:extLst>
              </p:cNvPr>
              <p:cNvSpPr txBox="1"/>
              <p:nvPr/>
            </p:nvSpPr>
            <p:spPr>
              <a:xfrm>
                <a:off x="3574450" y="5237371"/>
                <a:ext cx="302699" cy="32530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sz="1200" dirty="0"/>
                  <a:t>S</a:t>
                </a:r>
                <a:r>
                  <a:rPr lang="en-US" altLang="ko-KR" sz="1200" dirty="0"/>
                  <a:t>3</a:t>
                </a:r>
                <a:endParaRPr sz="12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84D7ED1-CE15-DE4B-98C9-DCD311E66509}"/>
                </a:ext>
              </a:extLst>
            </p:cNvPr>
            <p:cNvCxnSpPr>
              <a:cxnSpLocks/>
              <a:stCxn id="163" idx="5"/>
              <a:endCxn id="43" idx="7"/>
            </p:cNvCxnSpPr>
            <p:nvPr/>
          </p:nvCxnSpPr>
          <p:spPr>
            <a:xfrm flipH="1">
              <a:off x="6105703" y="4251975"/>
              <a:ext cx="2" cy="1460685"/>
            </a:xfrm>
            <a:prstGeom prst="straightConnector1">
              <a:avLst/>
            </a:prstGeom>
            <a:ln w="25400">
              <a:headEnd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320F6A67-928F-5A41-A65D-48772ECEBA80}"/>
                </a:ext>
              </a:extLst>
            </p:cNvPr>
            <p:cNvGrpSpPr/>
            <p:nvPr/>
          </p:nvGrpSpPr>
          <p:grpSpPr>
            <a:xfrm>
              <a:off x="6084602" y="4656343"/>
              <a:ext cx="3061316" cy="281370"/>
              <a:chOff x="4072420" y="1826103"/>
              <a:chExt cx="3061316" cy="281370"/>
            </a:xfrm>
          </p:grpSpPr>
          <p:sp>
            <p:nvSpPr>
              <p:cNvPr id="129" name="OUT :">
                <a:extLst>
                  <a:ext uri="{FF2B5EF4-FFF2-40B4-BE49-F238E27FC236}">
                    <a16:creationId xmlns:a16="http://schemas.microsoft.com/office/drawing/2014/main" id="{2040B50E-FADF-7148-91E4-8B79FF2E2977}"/>
                  </a:ext>
                </a:extLst>
              </p:cNvPr>
              <p:cNvSpPr txBox="1"/>
              <p:nvPr/>
            </p:nvSpPr>
            <p:spPr>
              <a:xfrm>
                <a:off x="4072420" y="1830474"/>
                <a:ext cx="523539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lang="en-US" sz="1200" dirty="0"/>
                  <a:t>CND</a:t>
                </a:r>
                <a:r>
                  <a:rPr sz="1200" dirty="0"/>
                  <a:t> :</a:t>
                </a:r>
              </a:p>
            </p:txBody>
          </p:sp>
          <p:sp>
            <p:nvSpPr>
              <p:cNvPr id="130" name="A = B">
                <a:extLst>
                  <a:ext uri="{FF2B5EF4-FFF2-40B4-BE49-F238E27FC236}">
                    <a16:creationId xmlns:a16="http://schemas.microsoft.com/office/drawing/2014/main" id="{5E778656-A0BB-154F-BAA0-00AE763283C7}"/>
                  </a:ext>
                </a:extLst>
              </p:cNvPr>
              <p:cNvSpPr txBox="1"/>
              <p:nvPr/>
            </p:nvSpPr>
            <p:spPr>
              <a:xfrm>
                <a:off x="4563163" y="1826103"/>
                <a:ext cx="2570573" cy="27699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count2 == 5’d14 &amp; order &gt;= 3’d3 </a:t>
                </a:r>
              </a:p>
            </p:txBody>
          </p:sp>
        </p:grp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5B3009CF-BAF2-AC40-8F0F-408DE00E2845}"/>
                </a:ext>
              </a:extLst>
            </p:cNvPr>
            <p:cNvGrpSpPr/>
            <p:nvPr/>
          </p:nvGrpSpPr>
          <p:grpSpPr>
            <a:xfrm>
              <a:off x="6346371" y="6063692"/>
              <a:ext cx="1467904" cy="461665"/>
              <a:chOff x="-283379" y="4646017"/>
              <a:chExt cx="1704732" cy="570457"/>
            </a:xfrm>
          </p:grpSpPr>
          <p:sp>
            <p:nvSpPr>
              <p:cNvPr id="151" name="OUT :">
                <a:extLst>
                  <a:ext uri="{FF2B5EF4-FFF2-40B4-BE49-F238E27FC236}">
                    <a16:creationId xmlns:a16="http://schemas.microsoft.com/office/drawing/2014/main" id="{0A7C4DBD-84DF-F54E-8E81-2FDCE8A56BF3}"/>
                  </a:ext>
                </a:extLst>
              </p:cNvPr>
              <p:cNvSpPr txBox="1"/>
              <p:nvPr/>
            </p:nvSpPr>
            <p:spPr>
              <a:xfrm>
                <a:off x="-283379" y="4656878"/>
                <a:ext cx="591250" cy="34227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>
                <a:lvl1pPr>
                  <a:defRPr b="1">
                    <a:solidFill>
                      <a:schemeClr val="accent2">
                        <a:satOff val="-4966"/>
                        <a:lumOff val="-10549"/>
                      </a:schemeClr>
                    </a:solidFill>
                  </a:defRPr>
                </a:lvl1pPr>
              </a:lstStyle>
              <a:p>
                <a:r>
                  <a:rPr sz="1200" dirty="0"/>
                  <a:t>OUT :</a:t>
                </a:r>
              </a:p>
            </p:txBody>
          </p:sp>
          <p:sp>
            <p:nvSpPr>
              <p:cNvPr id="152" name="A = B">
                <a:extLst>
                  <a:ext uri="{FF2B5EF4-FFF2-40B4-BE49-F238E27FC236}">
                    <a16:creationId xmlns:a16="http://schemas.microsoft.com/office/drawing/2014/main" id="{293321D7-EFFF-C740-8CA2-E47DEBA27C9D}"/>
                  </a:ext>
                </a:extLst>
              </p:cNvPr>
              <p:cNvSpPr txBox="1"/>
              <p:nvPr/>
            </p:nvSpPr>
            <p:spPr>
              <a:xfrm>
                <a:off x="275337" y="4646017"/>
                <a:ext cx="1146016" cy="57045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rIns="45719">
                <a:spAutoFit/>
              </a:bodyPr>
              <a:lstStyle/>
              <a:p>
                <a:r>
                  <a:rPr lang="en-US" sz="1200" dirty="0"/>
                  <a:t>screen</a:t>
                </a:r>
                <a:r>
                  <a:rPr lang="en-US" altLang="ko-KR" sz="1200" dirty="0"/>
                  <a:t>3</a:t>
                </a:r>
                <a:r>
                  <a:rPr lang="en-US" sz="1200" dirty="0"/>
                  <a:t> </a:t>
                </a:r>
                <a:r>
                  <a:rPr lang="ko-KR" altLang="en-US" sz="1200" dirty="0"/>
                  <a:t>출력</a:t>
                </a:r>
                <a:endParaRPr lang="en-US" sz="1200" dirty="0"/>
              </a:p>
              <a:p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90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E8E8E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</TotalTime>
  <Words>805</Words>
  <Application>Microsoft Macintosh PowerPoint</Application>
  <PresentationFormat>화면 슬라이드 쇼(4:3)</PresentationFormat>
  <Paragraphs>284</Paragraphs>
  <Slides>27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차지원</cp:lastModifiedBy>
  <cp:revision>395</cp:revision>
  <dcterms:modified xsi:type="dcterms:W3CDTF">2019-12-18T14:01:23Z</dcterms:modified>
</cp:coreProperties>
</file>