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96" r:id="rId6"/>
    <p:sldId id="295" r:id="rId7"/>
    <p:sldId id="291" r:id="rId8"/>
    <p:sldId id="292" r:id="rId9"/>
    <p:sldId id="271" r:id="rId10"/>
    <p:sldId id="283" r:id="rId11"/>
    <p:sldId id="280" r:id="rId12"/>
    <p:sldId id="272" r:id="rId13"/>
    <p:sldId id="269" r:id="rId14"/>
    <p:sldId id="281" r:id="rId15"/>
    <p:sldId id="265" r:id="rId1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차지원" initials="차" lastIdx="3" clrIdx="0">
    <p:extLst>
      <p:ext uri="{19B8F6BF-5375-455C-9EA6-DF929625EA0E}">
        <p15:presenceInfo xmlns:p15="http://schemas.microsoft.com/office/powerpoint/2012/main" userId="S::chajiwon1007@pukyong.ac.kr::29fd4f26-69ae-4983-9199-b4cfb2d58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4"/>
    <p:restoredTop sz="94102"/>
  </p:normalViewPr>
  <p:slideViewPr>
    <p:cSldViewPr snapToGrid="0" snapToObjects="1">
      <p:cViewPr varScale="1">
        <p:scale>
          <a:sx n="119" d="100"/>
          <a:sy n="119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44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48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count = 0</a:t>
            </a:r>
            <a:r>
              <a:rPr kumimoji="1" lang="ko-KR" altLang="en-US" dirty="0"/>
              <a:t>이면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7280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40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sv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11" Type="http://schemas.openxmlformats.org/officeDocument/2006/relationships/image" Target="../media/image9.jfi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4" Type="http://schemas.openxmlformats.org/officeDocument/2006/relationships/image" Target="../media/image2.svg"/><Relationship Id="rId9" Type="http://schemas.openxmlformats.org/officeDocument/2006/relationships/image" Target="../media/image7.jp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8"/>
          <p:cNvGrpSpPr/>
          <p:nvPr/>
        </p:nvGrpSpPr>
        <p:grpSpPr>
          <a:xfrm>
            <a:off x="2123727" y="1340767"/>
            <a:ext cx="4968554" cy="4176466"/>
            <a:chOff x="0" y="0"/>
            <a:chExt cx="4968552" cy="4176464"/>
          </a:xfrm>
        </p:grpSpPr>
        <p:sp>
          <p:nvSpPr>
            <p:cNvPr id="94" name="직사각형 6"/>
            <p:cNvSpPr/>
            <p:nvPr/>
          </p:nvSpPr>
          <p:spPr>
            <a:xfrm>
              <a:off x="0" y="0"/>
              <a:ext cx="1728193" cy="1728193"/>
            </a:xfrm>
            <a:prstGeom prst="rect">
              <a:avLst/>
            </a:prstGeom>
            <a:solidFill>
              <a:srgbClr val="FF37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직사각형 7"/>
            <p:cNvSpPr/>
            <p:nvPr/>
          </p:nvSpPr>
          <p:spPr>
            <a:xfrm>
              <a:off x="3240360" y="2448272"/>
              <a:ext cx="1728193" cy="1728193"/>
            </a:xfrm>
            <a:prstGeom prst="rect">
              <a:avLst/>
            </a:prstGeom>
            <a:solidFill>
              <a:srgbClr val="FF37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직사각형 5"/>
            <p:cNvSpPr/>
            <p:nvPr/>
          </p:nvSpPr>
          <p:spPr>
            <a:xfrm>
              <a:off x="504056" y="432048"/>
              <a:ext cx="3960441" cy="33123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98" name="직선 연결선 11"/>
          <p:cNvSpPr/>
          <p:nvPr/>
        </p:nvSpPr>
        <p:spPr>
          <a:xfrm>
            <a:off x="2123727" y="1340767"/>
            <a:ext cx="4968553" cy="417646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9" name="TextBox 9"/>
          <p:cNvSpPr txBox="1"/>
          <p:nvPr/>
        </p:nvSpPr>
        <p:spPr>
          <a:xfrm>
            <a:off x="3860799" y="2713420"/>
            <a:ext cx="1422401" cy="1301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50000"/>
              </a:lnSpc>
              <a:defRPr sz="4000" b="1"/>
            </a:pPr>
            <a:r>
              <a:t>자판기</a:t>
            </a:r>
          </a:p>
          <a:p>
            <a:pPr algn="ctr">
              <a:lnSpc>
                <a:spcPct val="150000"/>
              </a:lnSpc>
              <a:defRPr b="1">
                <a:solidFill>
                  <a:srgbClr val="A6A6A6"/>
                </a:solidFill>
              </a:defRPr>
            </a:pPr>
            <a:r>
              <a:t>시리얼 자판기</a:t>
            </a:r>
          </a:p>
        </p:txBody>
      </p:sp>
      <p:sp>
        <p:nvSpPr>
          <p:cNvPr id="100" name="TextBox 9"/>
          <p:cNvSpPr txBox="1"/>
          <p:nvPr/>
        </p:nvSpPr>
        <p:spPr>
          <a:xfrm>
            <a:off x="6565223" y="4876320"/>
            <a:ext cx="2427907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50000"/>
              </a:lnSpc>
              <a:defRPr sz="4000" b="1"/>
            </a:pPr>
            <a:endParaRPr dirty="0"/>
          </a:p>
          <a:p>
            <a:pPr defTabSz="457200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sz="2000" b="1" dirty="0">
                <a:latin typeface="+mn-lt"/>
                <a:ea typeface="+mj-ea"/>
                <a:cs typeface="+mj-cs"/>
                <a:sym typeface="맑은 고딕"/>
              </a:rPr>
              <a:t>2016126</a:t>
            </a:r>
            <a:r>
              <a:rPr lang="en-US" altLang="ko-KR" sz="2000" b="1" dirty="0">
                <a:latin typeface="+mn-lt"/>
                <a:ea typeface="+mj-ea"/>
                <a:cs typeface="+mj-cs"/>
                <a:sym typeface="맑은 고딕"/>
              </a:rPr>
              <a:t>73	</a:t>
            </a:r>
            <a:r>
              <a:rPr lang="ko-KR" altLang="en-US" sz="2000" b="1" dirty="0">
                <a:latin typeface="+mn-lt"/>
                <a:ea typeface="+mj-ea"/>
                <a:cs typeface="+mj-cs"/>
                <a:sym typeface="맑은 고딕"/>
              </a:rPr>
              <a:t>  </a:t>
            </a:r>
            <a:r>
              <a:rPr lang="ko-KR" altLang="en-US" sz="2000" b="1" dirty="0" err="1">
                <a:latin typeface="+mn-lt"/>
                <a:ea typeface="+mj-ea"/>
                <a:cs typeface="+mj-cs"/>
                <a:sym typeface="맑은 고딕"/>
              </a:rPr>
              <a:t>표석훈</a:t>
            </a:r>
            <a:endParaRPr lang="en-US" altLang="ko-KR" sz="2000" b="1" dirty="0">
              <a:ea typeface="+mj-ea"/>
              <a:cs typeface="+mj-cs"/>
              <a:sym typeface="맑은 고딕"/>
            </a:endParaRPr>
          </a:p>
          <a:p>
            <a:pPr defTabSz="457200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ko-KR" sz="2000" b="1" dirty="0">
                <a:latin typeface="+mn-lt"/>
              </a:rPr>
              <a:t>201612669</a:t>
            </a:r>
            <a:r>
              <a:rPr lang="en-US" altLang="ko-KR" sz="2000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ko-KR" altLang="en-US" sz="2000" b="1" dirty="0">
                <a:latin typeface="+mn-lt"/>
                <a:ea typeface="+mn-ea"/>
                <a:cs typeface="+mn-cs"/>
                <a:sym typeface="Helvetica"/>
              </a:rPr>
              <a:t>  </a:t>
            </a:r>
            <a:r>
              <a:rPr lang="ko-KR" altLang="en-US" b="1" dirty="0">
                <a:latin typeface="+mj-lt"/>
                <a:ea typeface="+mj-ea"/>
                <a:cs typeface="+mj-cs"/>
                <a:sym typeface="맑은 고딕"/>
              </a:rPr>
              <a:t>차지원</a:t>
            </a:r>
            <a:endParaRPr b="1" dirty="0">
              <a:latin typeface="+mj-lt"/>
              <a:ea typeface="+mj-ea"/>
              <a:cs typeface="+mj-cs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337848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동전 </a:t>
            </a:r>
            <a:r>
              <a:rPr lang="ko-KR" altLang="en-US" dirty="0" err="1"/>
              <a:t>주입부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실행 과정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4513D-E8AD-1742-846E-A652A13E7A6A}"/>
              </a:ext>
            </a:extLst>
          </p:cNvPr>
          <p:cNvSpPr txBox="1"/>
          <p:nvPr/>
        </p:nvSpPr>
        <p:spPr>
          <a:xfrm>
            <a:off x="1915711" y="2945081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grpSp>
        <p:nvGrpSpPr>
          <p:cNvPr id="8" name="모서리가 둥근 직사각형 35">
            <a:extLst>
              <a:ext uri="{FF2B5EF4-FFF2-40B4-BE49-F238E27FC236}">
                <a16:creationId xmlns:a16="http://schemas.microsoft.com/office/drawing/2014/main" id="{AEC9F2B2-50F7-784A-88B6-35FD9596C33A}"/>
              </a:ext>
            </a:extLst>
          </p:cNvPr>
          <p:cNvGrpSpPr/>
          <p:nvPr/>
        </p:nvGrpSpPr>
        <p:grpSpPr>
          <a:xfrm>
            <a:off x="6599219" y="2674806"/>
            <a:ext cx="1674188" cy="1728194"/>
            <a:chOff x="0" y="0"/>
            <a:chExt cx="1674186" cy="1728192"/>
          </a:xfrm>
        </p:grpSpPr>
        <p:sp>
          <p:nvSpPr>
            <p:cNvPr id="9" name="모서리가 둥근 직사각형">
              <a:extLst>
                <a:ext uri="{FF2B5EF4-FFF2-40B4-BE49-F238E27FC236}">
                  <a16:creationId xmlns:a16="http://schemas.microsoft.com/office/drawing/2014/main" id="{936D8ADF-229A-3748-B78B-6634FC15F44E}"/>
                </a:ext>
              </a:extLst>
            </p:cNvPr>
            <p:cNvSpPr/>
            <p:nvPr/>
          </p:nvSpPr>
          <p:spPr>
            <a:xfrm>
              <a:off x="0" y="0"/>
              <a:ext cx="1674186" cy="172819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52400" dist="317500" dir="5400000" rotWithShape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꿀꺽…">
              <a:extLst>
                <a:ext uri="{FF2B5EF4-FFF2-40B4-BE49-F238E27FC236}">
                  <a16:creationId xmlns:a16="http://schemas.microsoft.com/office/drawing/2014/main" id="{2669B1F7-8C92-894D-B20C-BDBEB2865EEA}"/>
                </a:ext>
              </a:extLst>
            </p:cNvPr>
            <p:cNvSpPr txBox="1"/>
            <p:nvPr/>
          </p:nvSpPr>
          <p:spPr>
            <a:xfrm>
              <a:off x="127446" y="429202"/>
              <a:ext cx="1419294" cy="8697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lnSpc>
                  <a:spcPct val="150000"/>
                </a:lnSpc>
                <a:defRPr b="1"/>
              </a:pPr>
              <a:r>
                <a:rPr lang="ko-KR" altLang="en-US" dirty="0"/>
                <a:t>반환</a:t>
              </a:r>
              <a:endParaRPr lang="en-US" altLang="ko-KR" dirty="0"/>
            </a:p>
            <a:p>
              <a:pPr algn="ctr">
                <a:lnSpc>
                  <a:spcPct val="150000"/>
                </a:lnSpc>
                <a:defRPr b="1"/>
              </a:pPr>
              <a:r>
                <a:rPr lang="ko-KR" altLang="en-US" dirty="0"/>
                <a:t>상태</a:t>
              </a:r>
              <a:endParaRPr dirty="0"/>
            </a:p>
          </p:txBody>
        </p:sp>
      </p:grpSp>
      <p:grpSp>
        <p:nvGrpSpPr>
          <p:cNvPr id="11" name="그룹 30">
            <a:extLst>
              <a:ext uri="{FF2B5EF4-FFF2-40B4-BE49-F238E27FC236}">
                <a16:creationId xmlns:a16="http://schemas.microsoft.com/office/drawing/2014/main" id="{95036C52-4096-8E41-B854-6D47C0D223FF}"/>
              </a:ext>
            </a:extLst>
          </p:cNvPr>
          <p:cNvGrpSpPr/>
          <p:nvPr/>
        </p:nvGrpSpPr>
        <p:grpSpPr>
          <a:xfrm>
            <a:off x="4745012" y="2674806"/>
            <a:ext cx="2232252" cy="1728195"/>
            <a:chOff x="-1" y="0"/>
            <a:chExt cx="2232250" cy="1728193"/>
          </a:xfrm>
        </p:grpSpPr>
        <p:grpSp>
          <p:nvGrpSpPr>
            <p:cNvPr id="12" name="그룹 31">
              <a:extLst>
                <a:ext uri="{FF2B5EF4-FFF2-40B4-BE49-F238E27FC236}">
                  <a16:creationId xmlns:a16="http://schemas.microsoft.com/office/drawing/2014/main" id="{29340477-917E-C947-8078-0F5A3308C6A2}"/>
                </a:ext>
              </a:extLst>
            </p:cNvPr>
            <p:cNvGrpSpPr/>
            <p:nvPr/>
          </p:nvGrpSpPr>
          <p:grpSpPr>
            <a:xfrm>
              <a:off x="1302144" y="288031"/>
              <a:ext cx="930105" cy="1152130"/>
              <a:chOff x="213414" y="89117"/>
              <a:chExt cx="930103" cy="1152128"/>
            </a:xfrm>
          </p:grpSpPr>
          <p:sp>
            <p:nvSpPr>
              <p:cNvPr id="16" name="이등변 삼각형 33">
                <a:extLst>
                  <a:ext uri="{FF2B5EF4-FFF2-40B4-BE49-F238E27FC236}">
                    <a16:creationId xmlns:a16="http://schemas.microsoft.com/office/drawing/2014/main" id="{99F9CDC7-7CB0-4142-8FD4-0F4F77433048}"/>
                  </a:ext>
                </a:extLst>
              </p:cNvPr>
              <p:cNvSpPr/>
              <p:nvPr/>
            </p:nvSpPr>
            <p:spPr>
              <a:xfrm rot="5400000">
                <a:off x="247332" y="345060"/>
                <a:ext cx="1152129" cy="640244"/>
              </a:xfrm>
              <a:prstGeom prst="triangle">
                <a:avLst/>
              </a:prstGeom>
              <a:solidFill>
                <a:srgbClr val="F0F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" name="이등변 삼각형 34">
                <a:extLst>
                  <a:ext uri="{FF2B5EF4-FFF2-40B4-BE49-F238E27FC236}">
                    <a16:creationId xmlns:a16="http://schemas.microsoft.com/office/drawing/2014/main" id="{8732C60F-E383-4447-9CA3-B24663118450}"/>
                  </a:ext>
                </a:extLst>
              </p:cNvPr>
              <p:cNvSpPr/>
              <p:nvPr/>
            </p:nvSpPr>
            <p:spPr>
              <a:xfrm rot="5400000">
                <a:off x="-42529" y="345060"/>
                <a:ext cx="1152130" cy="640244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3" name="모서리가 둥근 직사각형 32">
              <a:extLst>
                <a:ext uri="{FF2B5EF4-FFF2-40B4-BE49-F238E27FC236}">
                  <a16:creationId xmlns:a16="http://schemas.microsoft.com/office/drawing/2014/main" id="{C03605EB-0D11-BC4B-90E1-5801C699E769}"/>
                </a:ext>
              </a:extLst>
            </p:cNvPr>
            <p:cNvGrpSpPr/>
            <p:nvPr/>
          </p:nvGrpSpPr>
          <p:grpSpPr>
            <a:xfrm>
              <a:off x="-1" y="0"/>
              <a:ext cx="1674189" cy="1728193"/>
              <a:chOff x="0" y="0"/>
              <a:chExt cx="1674187" cy="1728192"/>
            </a:xfrm>
          </p:grpSpPr>
          <p:sp>
            <p:nvSpPr>
              <p:cNvPr id="14" name="모서리가 둥근 직사각형">
                <a:extLst>
                  <a:ext uri="{FF2B5EF4-FFF2-40B4-BE49-F238E27FC236}">
                    <a16:creationId xmlns:a16="http://schemas.microsoft.com/office/drawing/2014/main" id="{981533FC-3AA6-9348-990A-A768BE4EDD8A}"/>
                  </a:ext>
                </a:extLst>
              </p:cNvPr>
              <p:cNvSpPr/>
              <p:nvPr/>
            </p:nvSpPr>
            <p:spPr>
              <a:xfrm>
                <a:off x="0" y="0"/>
                <a:ext cx="1674187" cy="172819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후룹후룹">
                <a:extLst>
                  <a:ext uri="{FF2B5EF4-FFF2-40B4-BE49-F238E27FC236}">
                    <a16:creationId xmlns:a16="http://schemas.microsoft.com/office/drawing/2014/main" id="{F86C85ED-C7F3-2C42-B298-D982B1B89725}"/>
                  </a:ext>
                </a:extLst>
              </p:cNvPr>
              <p:cNvSpPr txBox="1"/>
              <p:nvPr/>
            </p:nvSpPr>
            <p:spPr>
              <a:xfrm>
                <a:off x="127446" y="429203"/>
                <a:ext cx="1419294" cy="8697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150000"/>
                  </a:lnSpc>
                  <a:defRPr b="1"/>
                </a:lvl1pPr>
              </a:lstStyle>
              <a:p>
                <a:r>
                  <a:rPr lang="ko-KR" altLang="en-US" dirty="0"/>
                  <a:t>차감</a:t>
                </a:r>
                <a:endParaRPr lang="en-US" altLang="ko-KR" dirty="0"/>
              </a:p>
              <a:p>
                <a:r>
                  <a:rPr lang="ko-KR" altLang="en-US" dirty="0"/>
                  <a:t>상태</a:t>
                </a:r>
                <a:endParaRPr dirty="0"/>
              </a:p>
            </p:txBody>
          </p:sp>
        </p:grpSp>
      </p:grpSp>
      <p:grpSp>
        <p:nvGrpSpPr>
          <p:cNvPr id="18" name="그룹 25">
            <a:extLst>
              <a:ext uri="{FF2B5EF4-FFF2-40B4-BE49-F238E27FC236}">
                <a16:creationId xmlns:a16="http://schemas.microsoft.com/office/drawing/2014/main" id="{9BF83DD2-48E7-3B49-8138-56EF3EB9992C}"/>
              </a:ext>
            </a:extLst>
          </p:cNvPr>
          <p:cNvGrpSpPr/>
          <p:nvPr/>
        </p:nvGrpSpPr>
        <p:grpSpPr>
          <a:xfrm>
            <a:off x="2944812" y="2674806"/>
            <a:ext cx="2232252" cy="1728195"/>
            <a:chOff x="-1" y="0"/>
            <a:chExt cx="2232250" cy="1728193"/>
          </a:xfrm>
        </p:grpSpPr>
        <p:grpSp>
          <p:nvGrpSpPr>
            <p:cNvPr id="19" name="그룹 26">
              <a:extLst>
                <a:ext uri="{FF2B5EF4-FFF2-40B4-BE49-F238E27FC236}">
                  <a16:creationId xmlns:a16="http://schemas.microsoft.com/office/drawing/2014/main" id="{32D18B34-12F7-FB4D-A57B-0F543885251A}"/>
                </a:ext>
              </a:extLst>
            </p:cNvPr>
            <p:cNvGrpSpPr/>
            <p:nvPr/>
          </p:nvGrpSpPr>
          <p:grpSpPr>
            <a:xfrm>
              <a:off x="1302144" y="288031"/>
              <a:ext cx="930105" cy="1152130"/>
              <a:chOff x="213414" y="89117"/>
              <a:chExt cx="930103" cy="1152128"/>
            </a:xfrm>
          </p:grpSpPr>
          <p:sp>
            <p:nvSpPr>
              <p:cNvPr id="23" name="이등변 삼각형 28">
                <a:extLst>
                  <a:ext uri="{FF2B5EF4-FFF2-40B4-BE49-F238E27FC236}">
                    <a16:creationId xmlns:a16="http://schemas.microsoft.com/office/drawing/2014/main" id="{96C25007-2D3A-9047-954D-CC8E36009574}"/>
                  </a:ext>
                </a:extLst>
              </p:cNvPr>
              <p:cNvSpPr/>
              <p:nvPr/>
            </p:nvSpPr>
            <p:spPr>
              <a:xfrm rot="5400000">
                <a:off x="247332" y="345060"/>
                <a:ext cx="1152129" cy="640243"/>
              </a:xfrm>
              <a:prstGeom prst="triangle">
                <a:avLst/>
              </a:prstGeom>
              <a:solidFill>
                <a:srgbClr val="F0F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" name="이등변 삼각형 29">
                <a:extLst>
                  <a:ext uri="{FF2B5EF4-FFF2-40B4-BE49-F238E27FC236}">
                    <a16:creationId xmlns:a16="http://schemas.microsoft.com/office/drawing/2014/main" id="{F5A5A527-9B32-2D44-968C-F5BA10611B09}"/>
                  </a:ext>
                </a:extLst>
              </p:cNvPr>
              <p:cNvSpPr/>
              <p:nvPr/>
            </p:nvSpPr>
            <p:spPr>
              <a:xfrm rot="5400000">
                <a:off x="-42529" y="345060"/>
                <a:ext cx="1152129" cy="640244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0" name="모서리가 둥근 직사각형 27">
              <a:extLst>
                <a:ext uri="{FF2B5EF4-FFF2-40B4-BE49-F238E27FC236}">
                  <a16:creationId xmlns:a16="http://schemas.microsoft.com/office/drawing/2014/main" id="{8D6644CD-345E-AB48-9D80-414CA22272E1}"/>
                </a:ext>
              </a:extLst>
            </p:cNvPr>
            <p:cNvGrpSpPr/>
            <p:nvPr/>
          </p:nvGrpSpPr>
          <p:grpSpPr>
            <a:xfrm>
              <a:off x="-1" y="0"/>
              <a:ext cx="1674189" cy="1728193"/>
              <a:chOff x="0" y="0"/>
              <a:chExt cx="1674187" cy="1728192"/>
            </a:xfrm>
          </p:grpSpPr>
          <p:sp>
            <p:nvSpPr>
              <p:cNvPr id="21" name="모서리가 둥근 직사각형">
                <a:extLst>
                  <a:ext uri="{FF2B5EF4-FFF2-40B4-BE49-F238E27FC236}">
                    <a16:creationId xmlns:a16="http://schemas.microsoft.com/office/drawing/2014/main" id="{641B0BF0-3709-464B-8FA5-15C6EBF5BA34}"/>
                  </a:ext>
                </a:extLst>
              </p:cNvPr>
              <p:cNvSpPr/>
              <p:nvPr/>
            </p:nvSpPr>
            <p:spPr>
              <a:xfrm>
                <a:off x="0" y="0"/>
                <a:ext cx="1674187" cy="172819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" name="후룰룰">
                <a:extLst>
                  <a:ext uri="{FF2B5EF4-FFF2-40B4-BE49-F238E27FC236}">
                    <a16:creationId xmlns:a16="http://schemas.microsoft.com/office/drawing/2014/main" id="{F527EA81-55C5-E348-B7A4-C1F50DEC49AF}"/>
                  </a:ext>
                </a:extLst>
              </p:cNvPr>
              <p:cNvSpPr txBox="1"/>
              <p:nvPr/>
            </p:nvSpPr>
            <p:spPr>
              <a:xfrm>
                <a:off x="127446" y="429203"/>
                <a:ext cx="1419294" cy="8697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150000"/>
                  </a:lnSpc>
                  <a:defRPr b="1"/>
                </a:lvl1pPr>
              </a:lstStyle>
              <a:p>
                <a:r>
                  <a:rPr lang="ko-KR" altLang="en-US" dirty="0"/>
                  <a:t>주입</a:t>
                </a:r>
                <a:endParaRPr lang="en-US" altLang="ko-KR" dirty="0"/>
              </a:p>
              <a:p>
                <a:r>
                  <a:rPr lang="ko-KR" altLang="en-US" dirty="0"/>
                  <a:t>상태</a:t>
                </a:r>
                <a:endParaRPr lang="en-US" altLang="ko-KR" dirty="0"/>
              </a:p>
            </p:txBody>
          </p:sp>
        </p:grpSp>
      </p:grpSp>
      <p:grpSp>
        <p:nvGrpSpPr>
          <p:cNvPr id="25" name="그룹 22">
            <a:extLst>
              <a:ext uri="{FF2B5EF4-FFF2-40B4-BE49-F238E27FC236}">
                <a16:creationId xmlns:a16="http://schemas.microsoft.com/office/drawing/2014/main" id="{F50FD119-0E8B-F940-82E5-73B03B60382F}"/>
              </a:ext>
            </a:extLst>
          </p:cNvPr>
          <p:cNvGrpSpPr/>
          <p:nvPr/>
        </p:nvGrpSpPr>
        <p:grpSpPr>
          <a:xfrm>
            <a:off x="1072604" y="2674806"/>
            <a:ext cx="2232252" cy="1728195"/>
            <a:chOff x="-1" y="0"/>
            <a:chExt cx="2232250" cy="1728193"/>
          </a:xfrm>
        </p:grpSpPr>
        <p:grpSp>
          <p:nvGrpSpPr>
            <p:cNvPr id="26" name="그룹 18">
              <a:extLst>
                <a:ext uri="{FF2B5EF4-FFF2-40B4-BE49-F238E27FC236}">
                  <a16:creationId xmlns:a16="http://schemas.microsoft.com/office/drawing/2014/main" id="{1D20E7A0-9BF0-1C49-8BF9-31AC69567D7E}"/>
                </a:ext>
              </a:extLst>
            </p:cNvPr>
            <p:cNvGrpSpPr/>
            <p:nvPr/>
          </p:nvGrpSpPr>
          <p:grpSpPr>
            <a:xfrm>
              <a:off x="1302144" y="288031"/>
              <a:ext cx="930105" cy="1152130"/>
              <a:chOff x="213414" y="89117"/>
              <a:chExt cx="930103" cy="1152128"/>
            </a:xfrm>
          </p:grpSpPr>
          <p:sp>
            <p:nvSpPr>
              <p:cNvPr id="30" name="이등변 삼각형 11">
                <a:extLst>
                  <a:ext uri="{FF2B5EF4-FFF2-40B4-BE49-F238E27FC236}">
                    <a16:creationId xmlns:a16="http://schemas.microsoft.com/office/drawing/2014/main" id="{04856AC7-1C5F-A34F-861D-337E0DFEECFE}"/>
                  </a:ext>
                </a:extLst>
              </p:cNvPr>
              <p:cNvSpPr/>
              <p:nvPr/>
            </p:nvSpPr>
            <p:spPr>
              <a:xfrm rot="5400000">
                <a:off x="247332" y="345060"/>
                <a:ext cx="1152129" cy="640244"/>
              </a:xfrm>
              <a:prstGeom prst="triangle">
                <a:avLst/>
              </a:prstGeom>
              <a:solidFill>
                <a:srgbClr val="F0F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" name="이등변 삼각형 10">
                <a:extLst>
                  <a:ext uri="{FF2B5EF4-FFF2-40B4-BE49-F238E27FC236}">
                    <a16:creationId xmlns:a16="http://schemas.microsoft.com/office/drawing/2014/main" id="{5A837B07-59C5-C04F-BE73-AADE453D2F9B}"/>
                  </a:ext>
                </a:extLst>
              </p:cNvPr>
              <p:cNvSpPr/>
              <p:nvPr/>
            </p:nvSpPr>
            <p:spPr>
              <a:xfrm rot="5400000">
                <a:off x="-42529" y="345059"/>
                <a:ext cx="1152129" cy="640244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7" name="모서리가 둥근 직사각형 5">
              <a:extLst>
                <a:ext uri="{FF2B5EF4-FFF2-40B4-BE49-F238E27FC236}">
                  <a16:creationId xmlns:a16="http://schemas.microsoft.com/office/drawing/2014/main" id="{853CA727-7F11-7A42-B0DC-BDB688BC67BB}"/>
                </a:ext>
              </a:extLst>
            </p:cNvPr>
            <p:cNvGrpSpPr/>
            <p:nvPr/>
          </p:nvGrpSpPr>
          <p:grpSpPr>
            <a:xfrm>
              <a:off x="-1" y="0"/>
              <a:ext cx="1674189" cy="1728193"/>
              <a:chOff x="0" y="0"/>
              <a:chExt cx="1674187" cy="1728192"/>
            </a:xfrm>
          </p:grpSpPr>
          <p:sp>
            <p:nvSpPr>
              <p:cNvPr id="28" name="모서리가 둥근 직사각형">
                <a:extLst>
                  <a:ext uri="{FF2B5EF4-FFF2-40B4-BE49-F238E27FC236}">
                    <a16:creationId xmlns:a16="http://schemas.microsoft.com/office/drawing/2014/main" id="{6C15B67C-3586-9946-93A9-AF4C697DC56C}"/>
                  </a:ext>
                </a:extLst>
              </p:cNvPr>
              <p:cNvSpPr/>
              <p:nvPr/>
            </p:nvSpPr>
            <p:spPr>
              <a:xfrm>
                <a:off x="0" y="0"/>
                <a:ext cx="1674187" cy="172819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" name="호롤롤">
                <a:extLst>
                  <a:ext uri="{FF2B5EF4-FFF2-40B4-BE49-F238E27FC236}">
                    <a16:creationId xmlns:a16="http://schemas.microsoft.com/office/drawing/2014/main" id="{EA412FBE-1F34-314B-B3E6-88C17FF547B6}"/>
                  </a:ext>
                </a:extLst>
              </p:cNvPr>
              <p:cNvSpPr txBox="1"/>
              <p:nvPr/>
            </p:nvSpPr>
            <p:spPr>
              <a:xfrm>
                <a:off x="127446" y="429203"/>
                <a:ext cx="1419294" cy="8697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150000"/>
                  </a:lnSpc>
                  <a:defRPr b="1"/>
                </a:lvl1pPr>
              </a:lstStyle>
              <a:p>
                <a:r>
                  <a:rPr lang="ko-KR" altLang="en-US" dirty="0"/>
                  <a:t>대기</a:t>
                </a:r>
                <a:endParaRPr lang="en-US" altLang="ko-KR" dirty="0"/>
              </a:p>
              <a:p>
                <a:r>
                  <a:rPr lang="ko-KR" altLang="en-US" dirty="0"/>
                  <a:t>상태</a:t>
                </a:r>
                <a:endParaRPr dirty="0"/>
              </a:p>
            </p:txBody>
          </p:sp>
        </p:grpSp>
      </p:grpSp>
      <p:sp>
        <p:nvSpPr>
          <p:cNvPr id="32" name="TextBox 37">
            <a:extLst>
              <a:ext uri="{FF2B5EF4-FFF2-40B4-BE49-F238E27FC236}">
                <a16:creationId xmlns:a16="http://schemas.microsoft.com/office/drawing/2014/main" id="{A29380AF-DA21-CE40-958A-3F60D7F2C955}"/>
              </a:ext>
            </a:extLst>
          </p:cNvPr>
          <p:cNvSpPr txBox="1"/>
          <p:nvPr/>
        </p:nvSpPr>
        <p:spPr>
          <a:xfrm>
            <a:off x="1746055" y="2177279"/>
            <a:ext cx="32957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n w="38100" cap="flat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lvl1pPr>
          </a:lstStyle>
          <a:p>
            <a:r>
              <a:rPr lang="en-US" altLang="ko-KR" dirty="0"/>
              <a:t>1</a:t>
            </a:r>
            <a:endParaRPr dirty="0"/>
          </a:p>
        </p:txBody>
      </p:sp>
      <p:sp>
        <p:nvSpPr>
          <p:cNvPr id="33" name="TextBox 38">
            <a:extLst>
              <a:ext uri="{FF2B5EF4-FFF2-40B4-BE49-F238E27FC236}">
                <a16:creationId xmlns:a16="http://schemas.microsoft.com/office/drawing/2014/main" id="{01C3F9EA-49FE-834D-835D-D51219823CD5}"/>
              </a:ext>
            </a:extLst>
          </p:cNvPr>
          <p:cNvSpPr txBox="1"/>
          <p:nvPr/>
        </p:nvSpPr>
        <p:spPr>
          <a:xfrm>
            <a:off x="3638605" y="2177279"/>
            <a:ext cx="32957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n w="38100" cap="flat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lvl1pPr>
          </a:lstStyle>
          <a:p>
            <a:r>
              <a:rPr lang="en-US" altLang="ko-KR" dirty="0"/>
              <a:t>2</a:t>
            </a:r>
            <a:endParaRPr dirty="0"/>
          </a:p>
        </p:txBody>
      </p:sp>
      <p:sp>
        <p:nvSpPr>
          <p:cNvPr id="34" name="TextBox 39">
            <a:extLst>
              <a:ext uri="{FF2B5EF4-FFF2-40B4-BE49-F238E27FC236}">
                <a16:creationId xmlns:a16="http://schemas.microsoft.com/office/drawing/2014/main" id="{E29D0090-3409-6249-8D8C-6D9641410B9C}"/>
              </a:ext>
            </a:extLst>
          </p:cNvPr>
          <p:cNvSpPr txBox="1"/>
          <p:nvPr/>
        </p:nvSpPr>
        <p:spPr>
          <a:xfrm>
            <a:off x="5520951" y="2177279"/>
            <a:ext cx="32957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n w="38100" cap="flat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lvl1pPr>
          </a:lstStyle>
          <a:p>
            <a:r>
              <a:rPr lang="en-US" altLang="ko-KR" dirty="0"/>
              <a:t>3</a:t>
            </a:r>
            <a:endParaRPr dirty="0"/>
          </a:p>
        </p:txBody>
      </p:sp>
      <p:sp>
        <p:nvSpPr>
          <p:cNvPr id="35" name="TextBox 40">
            <a:extLst>
              <a:ext uri="{FF2B5EF4-FFF2-40B4-BE49-F238E27FC236}">
                <a16:creationId xmlns:a16="http://schemas.microsoft.com/office/drawing/2014/main" id="{79FA3871-98C3-B44B-B2AB-AC4DBC520282}"/>
              </a:ext>
            </a:extLst>
          </p:cNvPr>
          <p:cNvSpPr txBox="1"/>
          <p:nvPr/>
        </p:nvSpPr>
        <p:spPr>
          <a:xfrm>
            <a:off x="7311014" y="2177279"/>
            <a:ext cx="32957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n w="38100" cap="flat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lvl1pPr>
          </a:lstStyle>
          <a:p>
            <a:r>
              <a:rPr lang="en-US" altLang="ko-KR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86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"/>
          <p:cNvSpPr/>
          <p:nvPr/>
        </p:nvSpPr>
        <p:spPr>
          <a:xfrm>
            <a:off x="442641" y="275658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직사각형 2"/>
          <p:cNvSpPr/>
          <p:nvPr/>
        </p:nvSpPr>
        <p:spPr>
          <a:xfrm>
            <a:off x="595041" y="428058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직선 연결선 3"/>
          <p:cNvSpPr/>
          <p:nvPr/>
        </p:nvSpPr>
        <p:spPr>
          <a:xfrm>
            <a:off x="442641" y="275658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TextBox 4"/>
          <p:cNvSpPr txBox="1"/>
          <p:nvPr/>
        </p:nvSpPr>
        <p:spPr>
          <a:xfrm>
            <a:off x="1064425" y="290898"/>
            <a:ext cx="337848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동전 </a:t>
            </a:r>
            <a:r>
              <a:rPr lang="ko-KR" altLang="en-US" dirty="0" err="1"/>
              <a:t>주입부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상태 머신</a:t>
            </a:r>
            <a:endParaRPr dirty="0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EB28723C-DBDC-994B-B8C3-7FCB8F8AEF07}"/>
              </a:ext>
            </a:extLst>
          </p:cNvPr>
          <p:cNvGrpSpPr/>
          <p:nvPr/>
        </p:nvGrpSpPr>
        <p:grpSpPr>
          <a:xfrm>
            <a:off x="386492" y="3727999"/>
            <a:ext cx="4079217" cy="2789101"/>
            <a:chOff x="386492" y="3727999"/>
            <a:chExt cx="4079217" cy="2789101"/>
          </a:xfrm>
        </p:grpSpPr>
        <p:cxnSp>
          <p:nvCxnSpPr>
            <p:cNvPr id="167" name="연결선"/>
            <p:cNvCxnSpPr>
              <a:cxnSpLocks/>
              <a:stCxn id="163" idx="3"/>
              <a:endCxn id="164" idx="3"/>
            </p:cNvCxnSpPr>
            <p:nvPr/>
          </p:nvCxnSpPr>
          <p:spPr>
            <a:xfrm rot="5400000" flipH="1">
              <a:off x="1829787" y="3497539"/>
              <a:ext cx="2405461" cy="2866382"/>
            </a:xfrm>
            <a:prstGeom prst="curvedConnector3">
              <a:avLst>
                <a:gd name="adj1" fmla="val -14983"/>
              </a:avLst>
            </a:prstGeom>
            <a:ln w="25400">
              <a:solidFill>
                <a:srgbClr val="000000"/>
              </a:solidFill>
              <a:headEnd type="triangle" w="lg" len="lg"/>
              <a:tailEnd type="non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C8C0B86-60FF-8F43-A30E-6522F3EE4496}"/>
                </a:ext>
              </a:extLst>
            </p:cNvPr>
            <p:cNvGrpSpPr/>
            <p:nvPr/>
          </p:nvGrpSpPr>
          <p:grpSpPr>
            <a:xfrm>
              <a:off x="386492" y="5470659"/>
              <a:ext cx="2008813" cy="1046441"/>
              <a:chOff x="298028" y="5141463"/>
              <a:chExt cx="2008813" cy="1046441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F137AC9A-0D60-2F4D-8CA2-A59A080438DA}"/>
                  </a:ext>
                </a:extLst>
              </p:cNvPr>
              <p:cNvGrpSpPr/>
              <p:nvPr/>
            </p:nvGrpSpPr>
            <p:grpSpPr>
              <a:xfrm>
                <a:off x="298028" y="5449240"/>
                <a:ext cx="2008813" cy="738664"/>
                <a:chOff x="162889" y="4930967"/>
                <a:chExt cx="2008813" cy="738664"/>
              </a:xfrm>
            </p:grpSpPr>
            <p:sp>
              <p:nvSpPr>
                <p:cNvPr id="38" name="OUT :">
                  <a:extLst>
                    <a:ext uri="{FF2B5EF4-FFF2-40B4-BE49-F238E27FC236}">
                      <a16:creationId xmlns:a16="http://schemas.microsoft.com/office/drawing/2014/main" id="{680D1993-6F7C-794F-8C93-B7B0E6B3E074}"/>
                    </a:ext>
                  </a:extLst>
                </p:cNvPr>
                <p:cNvSpPr txBox="1"/>
                <p:nvPr/>
              </p:nvSpPr>
              <p:spPr>
                <a:xfrm>
                  <a:off x="162889" y="4939842"/>
                  <a:ext cx="576438" cy="30777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sz="1400" dirty="0"/>
                    <a:t>OUT :</a:t>
                  </a:r>
                </a:p>
              </p:txBody>
            </p:sp>
            <p:sp>
              <p:nvSpPr>
                <p:cNvPr id="39" name="A = B">
                  <a:extLst>
                    <a:ext uri="{FF2B5EF4-FFF2-40B4-BE49-F238E27FC236}">
                      <a16:creationId xmlns:a16="http://schemas.microsoft.com/office/drawing/2014/main" id="{15D6D471-FF08-F84A-8112-C99B6E3CD000}"/>
                    </a:ext>
                  </a:extLst>
                </p:cNvPr>
                <p:cNvSpPr txBox="1"/>
                <p:nvPr/>
              </p:nvSpPr>
              <p:spPr>
                <a:xfrm>
                  <a:off x="726437" y="4930967"/>
                  <a:ext cx="1445265" cy="738664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sz="1400" dirty="0"/>
                    <a:t>count +=4’d1</a:t>
                  </a:r>
                </a:p>
                <a:p>
                  <a:r>
                    <a:rPr lang="en-US" sz="1400" dirty="0"/>
                    <a:t>MONEY += coin</a:t>
                  </a:r>
                </a:p>
                <a:p>
                  <a:r>
                    <a:rPr lang="en-US" sz="1400" dirty="0"/>
                    <a:t>coin = 2’b0</a:t>
                  </a: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C9B6340-B85C-3E4A-B94C-9C68EB27F368}"/>
                  </a:ext>
                </a:extLst>
              </p:cNvPr>
              <p:cNvGrpSpPr/>
              <p:nvPr/>
            </p:nvGrpSpPr>
            <p:grpSpPr>
              <a:xfrm>
                <a:off x="301558" y="5141463"/>
                <a:ext cx="1633559" cy="320957"/>
                <a:chOff x="149194" y="5339757"/>
                <a:chExt cx="1633559" cy="320957"/>
              </a:xfrm>
            </p:grpSpPr>
            <p:sp>
              <p:nvSpPr>
                <p:cNvPr id="46" name="CND :">
                  <a:extLst>
                    <a:ext uri="{FF2B5EF4-FFF2-40B4-BE49-F238E27FC236}">
                      <a16:creationId xmlns:a16="http://schemas.microsoft.com/office/drawing/2014/main" id="{C15D5CE8-6A13-0742-AD18-0AA1351D067C}"/>
                    </a:ext>
                  </a:extLst>
                </p:cNvPr>
                <p:cNvSpPr txBox="1"/>
                <p:nvPr/>
              </p:nvSpPr>
              <p:spPr>
                <a:xfrm>
                  <a:off x="149194" y="5339757"/>
                  <a:ext cx="594071" cy="30777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sz="1400" dirty="0"/>
                    <a:t>CND :</a:t>
                  </a:r>
                </a:p>
              </p:txBody>
            </p:sp>
            <p:sp>
              <p:nvSpPr>
                <p:cNvPr id="47" name="A = B">
                  <a:extLst>
                    <a:ext uri="{FF2B5EF4-FFF2-40B4-BE49-F238E27FC236}">
                      <a16:creationId xmlns:a16="http://schemas.microsoft.com/office/drawing/2014/main" id="{253E4AF4-64A8-0346-B9F8-3AA151F5B6D0}"/>
                    </a:ext>
                  </a:extLst>
                </p:cNvPr>
                <p:cNvSpPr txBox="1"/>
                <p:nvPr/>
              </p:nvSpPr>
              <p:spPr>
                <a:xfrm>
                  <a:off x="699766" y="5352937"/>
                  <a:ext cx="1082987" cy="30777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sz="1400" dirty="0"/>
                    <a:t>coin != 2’b0</a:t>
                  </a:r>
                  <a:endParaRPr sz="1400" dirty="0"/>
                </a:p>
              </p:txBody>
            </p:sp>
          </p:grpSp>
        </p:grp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854DCBEF-F1F3-3344-9B3C-5CEC18EC25FC}"/>
              </a:ext>
            </a:extLst>
          </p:cNvPr>
          <p:cNvGrpSpPr/>
          <p:nvPr/>
        </p:nvGrpSpPr>
        <p:grpSpPr>
          <a:xfrm>
            <a:off x="575847" y="930145"/>
            <a:ext cx="3811529" cy="2161458"/>
            <a:chOff x="575847" y="930145"/>
            <a:chExt cx="3811529" cy="2161458"/>
          </a:xfrm>
        </p:grpSpPr>
        <p:cxnSp>
          <p:nvCxnSpPr>
            <p:cNvPr id="166" name="연결선"/>
            <p:cNvCxnSpPr>
              <a:cxnSpLocks/>
              <a:stCxn id="164" idx="1"/>
              <a:endCxn id="162" idx="1"/>
            </p:cNvCxnSpPr>
            <p:nvPr/>
          </p:nvCxnSpPr>
          <p:spPr>
            <a:xfrm rot="5400000" flipH="1" flipV="1">
              <a:off x="2080778" y="785006"/>
              <a:ext cx="1825147" cy="2788048"/>
            </a:xfrm>
            <a:prstGeom prst="curvedConnector3">
              <a:avLst>
                <a:gd name="adj1" fmla="val 119746"/>
              </a:avLst>
            </a:prstGeom>
            <a:ln w="25400">
              <a:solidFill>
                <a:srgbClr val="000000"/>
              </a:solidFill>
              <a:headEnd type="triangle" w="lg" len="lg"/>
              <a:tailEnd type="non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C062DF67-9E99-154D-A20C-6B88FA776F14}"/>
                </a:ext>
              </a:extLst>
            </p:cNvPr>
            <p:cNvGrpSpPr/>
            <p:nvPr/>
          </p:nvGrpSpPr>
          <p:grpSpPr>
            <a:xfrm>
              <a:off x="575847" y="930145"/>
              <a:ext cx="2286096" cy="560965"/>
              <a:chOff x="1729525" y="1102023"/>
              <a:chExt cx="2286096" cy="560965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DA31872-E456-B64C-84FD-989EEFB952C6}"/>
                  </a:ext>
                </a:extLst>
              </p:cNvPr>
              <p:cNvGrpSpPr/>
              <p:nvPr/>
            </p:nvGrpSpPr>
            <p:grpSpPr>
              <a:xfrm>
                <a:off x="1731334" y="1333527"/>
                <a:ext cx="1917262" cy="329461"/>
                <a:chOff x="258297" y="4094942"/>
                <a:chExt cx="1917262" cy="329461"/>
              </a:xfrm>
            </p:grpSpPr>
            <p:sp>
              <p:nvSpPr>
                <p:cNvPr id="35" name="OUT :">
                  <a:extLst>
                    <a:ext uri="{FF2B5EF4-FFF2-40B4-BE49-F238E27FC236}">
                      <a16:creationId xmlns:a16="http://schemas.microsoft.com/office/drawing/2014/main" id="{3208D692-0A86-B140-A159-7B00DF2FDCB6}"/>
                    </a:ext>
                  </a:extLst>
                </p:cNvPr>
                <p:cNvSpPr txBox="1"/>
                <p:nvPr/>
              </p:nvSpPr>
              <p:spPr>
                <a:xfrm>
                  <a:off x="258297" y="4094942"/>
                  <a:ext cx="576438" cy="30777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sz="1400" dirty="0"/>
                    <a:t>OUT :</a:t>
                  </a:r>
                </a:p>
              </p:txBody>
            </p:sp>
            <p:sp>
              <p:nvSpPr>
                <p:cNvPr id="36" name="A = B">
                  <a:extLst>
                    <a:ext uri="{FF2B5EF4-FFF2-40B4-BE49-F238E27FC236}">
                      <a16:creationId xmlns:a16="http://schemas.microsoft.com/office/drawing/2014/main" id="{EEDF84A0-9C4D-5C43-AB04-4D8C3F1ECC1C}"/>
                    </a:ext>
                  </a:extLst>
                </p:cNvPr>
                <p:cNvSpPr txBox="1"/>
                <p:nvPr/>
              </p:nvSpPr>
              <p:spPr>
                <a:xfrm>
                  <a:off x="848916" y="4116626"/>
                  <a:ext cx="1326643" cy="30777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sz="1400" dirty="0"/>
                    <a:t>MONEY = 4’d0</a:t>
                  </a:r>
                  <a:endParaRPr sz="1400" dirty="0"/>
                </a:p>
              </p:txBody>
            </p: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6F8A2651-A659-3044-B8CE-866EE38023A4}"/>
                  </a:ext>
                </a:extLst>
              </p:cNvPr>
              <p:cNvGrpSpPr/>
              <p:nvPr/>
            </p:nvGrpSpPr>
            <p:grpSpPr>
              <a:xfrm>
                <a:off x="1729525" y="1102023"/>
                <a:ext cx="2286096" cy="314627"/>
                <a:chOff x="274304" y="4613779"/>
                <a:chExt cx="2286096" cy="314627"/>
              </a:xfrm>
            </p:grpSpPr>
            <p:sp>
              <p:nvSpPr>
                <p:cNvPr id="88" name="CND :">
                  <a:extLst>
                    <a:ext uri="{FF2B5EF4-FFF2-40B4-BE49-F238E27FC236}">
                      <a16:creationId xmlns:a16="http://schemas.microsoft.com/office/drawing/2014/main" id="{4B3E44CF-AE9B-AB4D-B35B-769CD7F84EC2}"/>
                    </a:ext>
                  </a:extLst>
                </p:cNvPr>
                <p:cNvSpPr txBox="1"/>
                <p:nvPr/>
              </p:nvSpPr>
              <p:spPr>
                <a:xfrm>
                  <a:off x="274304" y="4613779"/>
                  <a:ext cx="594071" cy="30777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sz="1400" dirty="0"/>
                    <a:t>CND :</a:t>
                  </a:r>
                </a:p>
              </p:txBody>
            </p:sp>
            <p:sp>
              <p:nvSpPr>
                <p:cNvPr id="89" name="A = B">
                  <a:extLst>
                    <a:ext uri="{FF2B5EF4-FFF2-40B4-BE49-F238E27FC236}">
                      <a16:creationId xmlns:a16="http://schemas.microsoft.com/office/drawing/2014/main" id="{F67FFE2C-2FCF-2D44-9B53-2102F4A68298}"/>
                    </a:ext>
                  </a:extLst>
                </p:cNvPr>
                <p:cNvSpPr txBox="1"/>
                <p:nvPr/>
              </p:nvSpPr>
              <p:spPr>
                <a:xfrm>
                  <a:off x="873081" y="4620629"/>
                  <a:ext cx="1687319" cy="30777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sz="1400" dirty="0"/>
                    <a:t>MONEY &lt;=</a:t>
                  </a:r>
                  <a:r>
                    <a:rPr lang="en-US" altLang="ko-KR" sz="1400" dirty="0"/>
                    <a:t>4’d</a:t>
                  </a:r>
                  <a:r>
                    <a:rPr lang="en-US" sz="1400" dirty="0"/>
                    <a:t>1000</a:t>
                  </a:r>
                  <a:endParaRPr sz="1400" dirty="0"/>
                </a:p>
              </p:txBody>
            </p:sp>
          </p:grp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03D74CA-DC39-C944-AD73-B9FDEDC87E74}"/>
              </a:ext>
            </a:extLst>
          </p:cNvPr>
          <p:cNvGrpSpPr/>
          <p:nvPr/>
        </p:nvGrpSpPr>
        <p:grpSpPr>
          <a:xfrm>
            <a:off x="7460448" y="3109712"/>
            <a:ext cx="899764" cy="900000"/>
            <a:chOff x="4514111" y="1955012"/>
            <a:chExt cx="899764" cy="900000"/>
          </a:xfrm>
        </p:grpSpPr>
        <p:sp>
          <p:nvSpPr>
            <p:cNvPr id="165" name="원"/>
            <p:cNvSpPr>
              <a:spLocks noChangeAspect="1"/>
            </p:cNvSpPr>
            <p:nvPr/>
          </p:nvSpPr>
          <p:spPr>
            <a:xfrm>
              <a:off x="4514111" y="1955012"/>
              <a:ext cx="899764" cy="900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endParaRPr sz="1400"/>
            </a:p>
          </p:txBody>
        </p:sp>
        <p:sp>
          <p:nvSpPr>
            <p:cNvPr id="173" name="S3"/>
            <p:cNvSpPr txBox="1"/>
            <p:nvPr/>
          </p:nvSpPr>
          <p:spPr>
            <a:xfrm>
              <a:off x="4797946" y="2183928"/>
              <a:ext cx="289501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sz="1400" dirty="0"/>
                <a:t>S</a:t>
              </a:r>
              <a:r>
                <a:rPr lang="en-US" altLang="ko-KR" sz="1400" dirty="0"/>
                <a:t>2</a:t>
              </a:r>
              <a:endParaRPr sz="1400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4D1EE25-239E-A34E-9741-FFC7DE1A94D2}"/>
              </a:ext>
            </a:extLst>
          </p:cNvPr>
          <p:cNvGrpSpPr/>
          <p:nvPr/>
        </p:nvGrpSpPr>
        <p:grpSpPr>
          <a:xfrm>
            <a:off x="5102105" y="3877910"/>
            <a:ext cx="3126339" cy="2255550"/>
            <a:chOff x="5102105" y="3877910"/>
            <a:chExt cx="3126339" cy="2255550"/>
          </a:xfrm>
        </p:grpSpPr>
        <p:cxnSp>
          <p:nvCxnSpPr>
            <p:cNvPr id="63" name="연결선">
              <a:extLst>
                <a:ext uri="{FF2B5EF4-FFF2-40B4-BE49-F238E27FC236}">
                  <a16:creationId xmlns:a16="http://schemas.microsoft.com/office/drawing/2014/main" id="{CEAD3EB1-C380-854E-80AF-84A360B5B2C3}"/>
                </a:ext>
              </a:extLst>
            </p:cNvPr>
            <p:cNvCxnSpPr>
              <a:cxnSpLocks/>
              <a:stCxn id="163" idx="5"/>
              <a:endCxn id="165" idx="5"/>
            </p:cNvCxnSpPr>
            <p:nvPr/>
          </p:nvCxnSpPr>
          <p:spPr>
            <a:xfrm rot="5400000" flipH="1" flipV="1">
              <a:off x="5537500" y="3442515"/>
              <a:ext cx="2255550" cy="3126339"/>
            </a:xfrm>
            <a:prstGeom prst="curvedConnector3">
              <a:avLst>
                <a:gd name="adj1" fmla="val -15978"/>
              </a:avLst>
            </a:prstGeom>
            <a:ln w="25400">
              <a:solidFill>
                <a:srgbClr val="000000"/>
              </a:solidFill>
              <a:headEnd type="none" w="lg" len="lg"/>
              <a:tailEnd type="triangl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E0501A21-0DAD-D749-84FE-DB9276ED415C}"/>
                </a:ext>
              </a:extLst>
            </p:cNvPr>
            <p:cNvGrpSpPr/>
            <p:nvPr/>
          </p:nvGrpSpPr>
          <p:grpSpPr>
            <a:xfrm>
              <a:off x="6209686" y="4609325"/>
              <a:ext cx="1884010" cy="626190"/>
              <a:chOff x="6030063" y="5031784"/>
              <a:chExt cx="1884010" cy="626190"/>
            </a:xfrm>
          </p:grpSpPr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D164FBDF-187C-9A44-A405-5969182541CF}"/>
                  </a:ext>
                </a:extLst>
              </p:cNvPr>
              <p:cNvGrpSpPr/>
              <p:nvPr/>
            </p:nvGrpSpPr>
            <p:grpSpPr>
              <a:xfrm>
                <a:off x="6030063" y="5031784"/>
                <a:ext cx="1736151" cy="313095"/>
                <a:chOff x="109976" y="5127788"/>
                <a:chExt cx="1736151" cy="313095"/>
              </a:xfrm>
            </p:grpSpPr>
            <p:sp>
              <p:nvSpPr>
                <p:cNvPr id="114" name="CND :">
                  <a:extLst>
                    <a:ext uri="{FF2B5EF4-FFF2-40B4-BE49-F238E27FC236}">
                      <a16:creationId xmlns:a16="http://schemas.microsoft.com/office/drawing/2014/main" id="{68F065E4-FB12-714D-B9CC-871773A749E1}"/>
                    </a:ext>
                  </a:extLst>
                </p:cNvPr>
                <p:cNvSpPr txBox="1"/>
                <p:nvPr/>
              </p:nvSpPr>
              <p:spPr>
                <a:xfrm>
                  <a:off x="109976" y="5133106"/>
                  <a:ext cx="594071" cy="30777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sz="1400" dirty="0"/>
                    <a:t>CND :</a:t>
                  </a:r>
                </a:p>
              </p:txBody>
            </p:sp>
            <p:sp>
              <p:nvSpPr>
                <p:cNvPr id="115" name="A = B">
                  <a:extLst>
                    <a:ext uri="{FF2B5EF4-FFF2-40B4-BE49-F238E27FC236}">
                      <a16:creationId xmlns:a16="http://schemas.microsoft.com/office/drawing/2014/main" id="{1FFDEBF7-2490-D745-9245-6C2EC60875D7}"/>
                    </a:ext>
                  </a:extLst>
                </p:cNvPr>
                <p:cNvSpPr txBox="1"/>
                <p:nvPr/>
              </p:nvSpPr>
              <p:spPr>
                <a:xfrm>
                  <a:off x="535514" y="5127788"/>
                  <a:ext cx="1310613" cy="30777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altLang="ko-KR" sz="1400" dirty="0"/>
                    <a:t>    OK == 1’b1</a:t>
                  </a:r>
                  <a:endParaRPr sz="1400" dirty="0"/>
                </a:p>
              </p:txBody>
            </p:sp>
          </p:grp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DD09F7F3-E6B8-044D-A5B3-50C69A81D93C}"/>
                  </a:ext>
                </a:extLst>
              </p:cNvPr>
              <p:cNvGrpSpPr/>
              <p:nvPr/>
            </p:nvGrpSpPr>
            <p:grpSpPr>
              <a:xfrm>
                <a:off x="6033434" y="5344313"/>
                <a:ext cx="1880639" cy="313661"/>
                <a:chOff x="119709" y="4693731"/>
                <a:chExt cx="1880639" cy="313661"/>
              </a:xfrm>
            </p:grpSpPr>
            <p:sp>
              <p:nvSpPr>
                <p:cNvPr id="117" name="OUT :">
                  <a:extLst>
                    <a:ext uri="{FF2B5EF4-FFF2-40B4-BE49-F238E27FC236}">
                      <a16:creationId xmlns:a16="http://schemas.microsoft.com/office/drawing/2014/main" id="{EA5D21C3-BC01-4740-82F8-2B9E10F5F9DC}"/>
                    </a:ext>
                  </a:extLst>
                </p:cNvPr>
                <p:cNvSpPr txBox="1"/>
                <p:nvPr/>
              </p:nvSpPr>
              <p:spPr>
                <a:xfrm>
                  <a:off x="119709" y="4699615"/>
                  <a:ext cx="576438" cy="30777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sz="1400" dirty="0"/>
                    <a:t>OUT :</a:t>
                  </a:r>
                </a:p>
              </p:txBody>
            </p:sp>
            <p:sp>
              <p:nvSpPr>
                <p:cNvPr id="118" name="A = B">
                  <a:extLst>
                    <a:ext uri="{FF2B5EF4-FFF2-40B4-BE49-F238E27FC236}">
                      <a16:creationId xmlns:a16="http://schemas.microsoft.com/office/drawing/2014/main" id="{48821EEF-EC82-B249-9391-8519E592C819}"/>
                    </a:ext>
                  </a:extLst>
                </p:cNvPr>
                <p:cNvSpPr txBox="1"/>
                <p:nvPr/>
              </p:nvSpPr>
              <p:spPr>
                <a:xfrm>
                  <a:off x="696147" y="4693731"/>
                  <a:ext cx="1304201" cy="30777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sz="1400" dirty="0"/>
                    <a:t>money -= cost</a:t>
                  </a:r>
                  <a:endParaRPr sz="1400" dirty="0"/>
                </a:p>
              </p:txBody>
            </p:sp>
          </p:grpSp>
        </p:grp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1424FA9-D6ED-6240-BB18-574465628EE6}"/>
              </a:ext>
            </a:extLst>
          </p:cNvPr>
          <p:cNvGrpSpPr/>
          <p:nvPr/>
        </p:nvGrpSpPr>
        <p:grpSpPr>
          <a:xfrm>
            <a:off x="3210606" y="1902852"/>
            <a:ext cx="1931883" cy="3594212"/>
            <a:chOff x="3210606" y="1902852"/>
            <a:chExt cx="1931883" cy="3594212"/>
          </a:xfrm>
        </p:grpSpPr>
        <p:cxnSp>
          <p:nvCxnSpPr>
            <p:cNvPr id="86" name="연결선">
              <a:extLst>
                <a:ext uri="{FF2B5EF4-FFF2-40B4-BE49-F238E27FC236}">
                  <a16:creationId xmlns:a16="http://schemas.microsoft.com/office/drawing/2014/main" id="{AD5CB64D-4C82-A94E-A1D5-A320A65AB24B}"/>
                </a:ext>
              </a:extLst>
            </p:cNvPr>
            <p:cNvCxnSpPr>
              <a:cxnSpLocks/>
              <a:stCxn id="163" idx="7"/>
              <a:endCxn id="162" idx="5"/>
            </p:cNvCxnSpPr>
            <p:nvPr/>
          </p:nvCxnSpPr>
          <p:spPr>
            <a:xfrm flipH="1" flipV="1">
              <a:off x="5023771" y="1902852"/>
              <a:ext cx="78337" cy="3594212"/>
            </a:xfrm>
            <a:prstGeom prst="straightConnector1">
              <a:avLst/>
            </a:prstGeom>
            <a:ln w="25400">
              <a:solidFill>
                <a:srgbClr val="000000"/>
              </a:solidFill>
              <a:headEnd type="none" w="lg" len="lg"/>
              <a:tailEnd type="triangl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E561E05-2095-5A44-8A89-85D97FEEDE31}"/>
                </a:ext>
              </a:extLst>
            </p:cNvPr>
            <p:cNvGrpSpPr/>
            <p:nvPr/>
          </p:nvGrpSpPr>
          <p:grpSpPr>
            <a:xfrm>
              <a:off x="3210606" y="3133868"/>
              <a:ext cx="1931883" cy="523220"/>
              <a:chOff x="-1631673" y="5762559"/>
              <a:chExt cx="1931883" cy="523220"/>
            </a:xfrm>
          </p:grpSpPr>
          <p:sp>
            <p:nvSpPr>
              <p:cNvPr id="91" name="CND :">
                <a:extLst>
                  <a:ext uri="{FF2B5EF4-FFF2-40B4-BE49-F238E27FC236}">
                    <a16:creationId xmlns:a16="http://schemas.microsoft.com/office/drawing/2014/main" id="{CFEE8FB2-DCF1-C34B-943B-E7F6A57EB909}"/>
                  </a:ext>
                </a:extLst>
              </p:cNvPr>
              <p:cNvSpPr txBox="1"/>
              <p:nvPr/>
            </p:nvSpPr>
            <p:spPr>
              <a:xfrm>
                <a:off x="-1631673" y="5766217"/>
                <a:ext cx="594071" cy="3077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sz="1400" dirty="0"/>
                  <a:t>CND :</a:t>
                </a:r>
              </a:p>
            </p:txBody>
          </p:sp>
          <p:sp>
            <p:nvSpPr>
              <p:cNvPr id="92" name="A = B">
                <a:extLst>
                  <a:ext uri="{FF2B5EF4-FFF2-40B4-BE49-F238E27FC236}">
                    <a16:creationId xmlns:a16="http://schemas.microsoft.com/office/drawing/2014/main" id="{B947977F-9072-6647-80AE-40282985EB24}"/>
                  </a:ext>
                </a:extLst>
              </p:cNvPr>
              <p:cNvSpPr txBox="1"/>
              <p:nvPr/>
            </p:nvSpPr>
            <p:spPr>
              <a:xfrm>
                <a:off x="-1088951" y="5762559"/>
                <a:ext cx="1389161" cy="52322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400" dirty="0"/>
                  <a:t>count == 4’d10</a:t>
                </a:r>
              </a:p>
              <a:p>
                <a:r>
                  <a:rPr lang="en-US" altLang="ko-KR" sz="1400" dirty="0"/>
                  <a:t>|| return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==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ON</a:t>
                </a:r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AD7B61B6-ABC1-C64F-ACC4-E704088FE190}"/>
              </a:ext>
            </a:extLst>
          </p:cNvPr>
          <p:cNvGrpSpPr/>
          <p:nvPr/>
        </p:nvGrpSpPr>
        <p:grpSpPr>
          <a:xfrm>
            <a:off x="4333909" y="5365262"/>
            <a:ext cx="1891676" cy="1480442"/>
            <a:chOff x="4333909" y="5365262"/>
            <a:chExt cx="1891676" cy="1480442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C75AFE-DEB7-3B40-B837-506D21E855D6}"/>
                </a:ext>
              </a:extLst>
            </p:cNvPr>
            <p:cNvGrpSpPr/>
            <p:nvPr/>
          </p:nvGrpSpPr>
          <p:grpSpPr>
            <a:xfrm>
              <a:off x="4333909" y="5365262"/>
              <a:ext cx="1891676" cy="1480442"/>
              <a:chOff x="4313822" y="5026862"/>
              <a:chExt cx="2196872" cy="1829313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B784D44-36D5-5A42-8C5A-92A301E9C4A0}"/>
                  </a:ext>
                </a:extLst>
              </p:cNvPr>
              <p:cNvGrpSpPr/>
              <p:nvPr/>
            </p:nvGrpSpPr>
            <p:grpSpPr>
              <a:xfrm>
                <a:off x="4313822" y="5026862"/>
                <a:ext cx="1045204" cy="1112087"/>
                <a:chOff x="4169304" y="4614658"/>
                <a:chExt cx="1045204" cy="1056953"/>
              </a:xfrm>
            </p:grpSpPr>
            <p:sp>
              <p:nvSpPr>
                <p:cNvPr id="163" name="원"/>
                <p:cNvSpPr/>
                <p:nvPr/>
              </p:nvSpPr>
              <p:spPr>
                <a:xfrm>
                  <a:off x="4169304" y="4614658"/>
                  <a:ext cx="1045204" cy="1056953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lIns="45719" rIns="45719" anchor="ctr"/>
                <a:lstStyle/>
                <a:p>
                  <a:endParaRPr sz="1400"/>
                </a:p>
              </p:txBody>
            </p:sp>
            <p:sp>
              <p:nvSpPr>
                <p:cNvPr id="172" name="S1"/>
                <p:cNvSpPr txBox="1"/>
                <p:nvPr/>
              </p:nvSpPr>
              <p:spPr>
                <a:xfrm>
                  <a:off x="4507046" y="4944337"/>
                  <a:ext cx="336208" cy="361451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sz="1400" dirty="0"/>
                    <a:t>S1</a:t>
                  </a:r>
                </a:p>
              </p:txBody>
            </p:sp>
          </p:grpSp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B9771186-89E5-4747-A11B-4F8D0D681379}"/>
                  </a:ext>
                </a:extLst>
              </p:cNvPr>
              <p:cNvGrpSpPr/>
              <p:nvPr/>
            </p:nvGrpSpPr>
            <p:grpSpPr>
              <a:xfrm>
                <a:off x="4948897" y="6450133"/>
                <a:ext cx="1561797" cy="406042"/>
                <a:chOff x="843643" y="4814636"/>
                <a:chExt cx="1561797" cy="406042"/>
              </a:xfrm>
            </p:grpSpPr>
            <p:sp>
              <p:nvSpPr>
                <p:cNvPr id="194" name="OUT :">
                  <a:extLst>
                    <a:ext uri="{FF2B5EF4-FFF2-40B4-BE49-F238E27FC236}">
                      <a16:creationId xmlns:a16="http://schemas.microsoft.com/office/drawing/2014/main" id="{62EB1ACE-217D-4143-9515-8C7DEAAB75A8}"/>
                    </a:ext>
                  </a:extLst>
                </p:cNvPr>
                <p:cNvSpPr txBox="1"/>
                <p:nvPr/>
              </p:nvSpPr>
              <p:spPr>
                <a:xfrm>
                  <a:off x="843643" y="4840373"/>
                  <a:ext cx="669438" cy="380305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sz="1400" dirty="0"/>
                    <a:t>OUT :</a:t>
                  </a:r>
                </a:p>
              </p:txBody>
            </p:sp>
            <p:sp>
              <p:nvSpPr>
                <p:cNvPr id="195" name="A = B">
                  <a:extLst>
                    <a:ext uri="{FF2B5EF4-FFF2-40B4-BE49-F238E27FC236}">
                      <a16:creationId xmlns:a16="http://schemas.microsoft.com/office/drawing/2014/main" id="{AA587920-C5A0-D842-A3A6-163BADD930E7}"/>
                    </a:ext>
                  </a:extLst>
                </p:cNvPr>
                <p:cNvSpPr txBox="1"/>
                <p:nvPr/>
              </p:nvSpPr>
              <p:spPr>
                <a:xfrm>
                  <a:off x="1469788" y="4814636"/>
                  <a:ext cx="935652" cy="380306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sz="1400" dirty="0"/>
                    <a:t>count++</a:t>
                  </a:r>
                  <a:endParaRPr sz="1400" dirty="0"/>
                </a:p>
              </p:txBody>
            </p:sp>
          </p:grpSp>
        </p:grpSp>
        <p:cxnSp>
          <p:nvCxnSpPr>
            <p:cNvPr id="9" name="구부러진 연결선[U] 8">
              <a:extLst>
                <a:ext uri="{FF2B5EF4-FFF2-40B4-BE49-F238E27FC236}">
                  <a16:creationId xmlns:a16="http://schemas.microsoft.com/office/drawing/2014/main" id="{3798CD05-9D1F-4343-96C3-1A5AB44667A4}"/>
                </a:ext>
              </a:extLst>
            </p:cNvPr>
            <p:cNvCxnSpPr>
              <a:cxnSpLocks/>
              <a:stCxn id="163" idx="6"/>
              <a:endCxn id="163" idx="4"/>
            </p:cNvCxnSpPr>
            <p:nvPr/>
          </p:nvCxnSpPr>
          <p:spPr>
            <a:xfrm flipH="1">
              <a:off x="4783908" y="5815263"/>
              <a:ext cx="450000" cy="449999"/>
            </a:xfrm>
            <a:prstGeom prst="curvedConnector4">
              <a:avLst>
                <a:gd name="adj1" fmla="val -50800"/>
                <a:gd name="adj2" fmla="val 150800"/>
              </a:avLst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w="lg" len="lg"/>
              <a:tailEnd type="triangl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25F3E62D-C2F4-8349-BA9A-A8F3A522BE5A}"/>
              </a:ext>
            </a:extLst>
          </p:cNvPr>
          <p:cNvGrpSpPr/>
          <p:nvPr/>
        </p:nvGrpSpPr>
        <p:grpSpPr>
          <a:xfrm>
            <a:off x="4255573" y="493436"/>
            <a:ext cx="2600073" cy="1541218"/>
            <a:chOff x="4255573" y="493436"/>
            <a:chExt cx="2600073" cy="1541218"/>
          </a:xfrm>
        </p:grpSpPr>
        <p:sp>
          <p:nvSpPr>
            <p:cNvPr id="162" name="원"/>
            <p:cNvSpPr/>
            <p:nvPr/>
          </p:nvSpPr>
          <p:spPr>
            <a:xfrm>
              <a:off x="4255573" y="1134654"/>
              <a:ext cx="900000" cy="900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endParaRPr sz="1400"/>
            </a:p>
          </p:txBody>
        </p:sp>
        <p:sp>
          <p:nvSpPr>
            <p:cNvPr id="171" name="S2"/>
            <p:cNvSpPr txBox="1"/>
            <p:nvPr/>
          </p:nvSpPr>
          <p:spPr>
            <a:xfrm>
              <a:off x="4555356" y="1411274"/>
              <a:ext cx="289501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sz="1400" dirty="0"/>
                <a:t>S</a:t>
              </a:r>
              <a:r>
                <a:rPr lang="en-US" altLang="ko-KR" sz="1400" dirty="0"/>
                <a:t>3</a:t>
              </a:r>
              <a:endParaRPr sz="1400" dirty="0"/>
            </a:p>
          </p:txBody>
        </p:sp>
        <p:sp>
          <p:nvSpPr>
            <p:cNvPr id="107" name="A = B">
              <a:extLst>
                <a:ext uri="{FF2B5EF4-FFF2-40B4-BE49-F238E27FC236}">
                  <a16:creationId xmlns:a16="http://schemas.microsoft.com/office/drawing/2014/main" id="{CAB4A290-B4CD-4841-9286-780715EAE262}"/>
                </a:ext>
              </a:extLst>
            </p:cNvPr>
            <p:cNvSpPr txBox="1"/>
            <p:nvPr/>
          </p:nvSpPr>
          <p:spPr>
            <a:xfrm>
              <a:off x="5157106" y="493436"/>
              <a:ext cx="1698540" cy="52322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400" dirty="0"/>
                <a:t>MONEY </a:t>
              </a:r>
              <a:r>
                <a:rPr lang="en-US" altLang="ko-KR" sz="1400" dirty="0"/>
                <a:t>-</a:t>
              </a:r>
              <a:r>
                <a:rPr lang="en-US" sz="1400" dirty="0"/>
                <a:t>= 4’d</a:t>
              </a:r>
              <a:r>
                <a:rPr lang="en-US" altLang="ko-KR" sz="1400" dirty="0"/>
                <a:t>1000</a:t>
              </a:r>
            </a:p>
            <a:p>
              <a:r>
                <a:rPr lang="en-US" sz="1400" dirty="0"/>
                <a:t>count - -</a:t>
              </a:r>
              <a:endParaRPr sz="1400" dirty="0"/>
            </a:p>
          </p:txBody>
        </p:sp>
        <p:sp>
          <p:nvSpPr>
            <p:cNvPr id="108" name="OUT :">
              <a:extLst>
                <a:ext uri="{FF2B5EF4-FFF2-40B4-BE49-F238E27FC236}">
                  <a16:creationId xmlns:a16="http://schemas.microsoft.com/office/drawing/2014/main" id="{2ECE11F7-E328-2C4A-B2A5-6D9CF33794B7}"/>
                </a:ext>
              </a:extLst>
            </p:cNvPr>
            <p:cNvSpPr txBox="1"/>
            <p:nvPr/>
          </p:nvSpPr>
          <p:spPr>
            <a:xfrm>
              <a:off x="4605936" y="520923"/>
              <a:ext cx="576438" cy="3077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sz="1400" dirty="0"/>
                <a:t>OUT :</a:t>
              </a:r>
            </a:p>
          </p:txBody>
        </p:sp>
        <p:cxnSp>
          <p:nvCxnSpPr>
            <p:cNvPr id="22" name="구부러진 연결선[U] 21">
              <a:extLst>
                <a:ext uri="{FF2B5EF4-FFF2-40B4-BE49-F238E27FC236}">
                  <a16:creationId xmlns:a16="http://schemas.microsoft.com/office/drawing/2014/main" id="{21170339-388E-F74C-B4A1-1F1E3818EBC4}"/>
                </a:ext>
              </a:extLst>
            </p:cNvPr>
            <p:cNvCxnSpPr>
              <a:cxnSpLocks/>
              <a:stCxn id="162" idx="6"/>
              <a:endCxn id="162" idx="0"/>
            </p:cNvCxnSpPr>
            <p:nvPr/>
          </p:nvCxnSpPr>
          <p:spPr>
            <a:xfrm flipH="1" flipV="1">
              <a:off x="4705573" y="1134654"/>
              <a:ext cx="450000" cy="450000"/>
            </a:xfrm>
            <a:prstGeom prst="curvedConnector4">
              <a:avLst>
                <a:gd name="adj1" fmla="val -50800"/>
                <a:gd name="adj2" fmla="val 150800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129F4D7-2EAD-B946-BDF3-E51CD5811AA6}"/>
              </a:ext>
            </a:extLst>
          </p:cNvPr>
          <p:cNvGrpSpPr/>
          <p:nvPr/>
        </p:nvGrpSpPr>
        <p:grpSpPr>
          <a:xfrm>
            <a:off x="1949028" y="1902851"/>
            <a:ext cx="2438348" cy="1506949"/>
            <a:chOff x="1949028" y="1902851"/>
            <a:chExt cx="2438348" cy="1506949"/>
          </a:xfrm>
        </p:grpSpPr>
        <p:cxnSp>
          <p:nvCxnSpPr>
            <p:cNvPr id="120" name="연결선">
              <a:extLst>
                <a:ext uri="{FF2B5EF4-FFF2-40B4-BE49-F238E27FC236}">
                  <a16:creationId xmlns:a16="http://schemas.microsoft.com/office/drawing/2014/main" id="{C9BD4929-108C-384D-AF8C-884A97E6F3B8}"/>
                </a:ext>
              </a:extLst>
            </p:cNvPr>
            <p:cNvCxnSpPr>
              <a:cxnSpLocks/>
              <a:stCxn id="162" idx="3"/>
              <a:endCxn id="164" idx="6"/>
            </p:cNvCxnSpPr>
            <p:nvPr/>
          </p:nvCxnSpPr>
          <p:spPr>
            <a:xfrm rot="5400000">
              <a:off x="2623976" y="1646401"/>
              <a:ext cx="1506949" cy="2019850"/>
            </a:xfrm>
            <a:prstGeom prst="curvedConnector2">
              <a:avLst/>
            </a:prstGeom>
            <a:ln w="25400">
              <a:solidFill>
                <a:srgbClr val="000000"/>
              </a:solidFill>
              <a:headEnd type="triangle" w="lg" len="lg"/>
              <a:tailEnd type="non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26" name="OUT :">
              <a:extLst>
                <a:ext uri="{FF2B5EF4-FFF2-40B4-BE49-F238E27FC236}">
                  <a16:creationId xmlns:a16="http://schemas.microsoft.com/office/drawing/2014/main" id="{132F0676-027A-1049-88C7-03544F728086}"/>
                </a:ext>
              </a:extLst>
            </p:cNvPr>
            <p:cNvSpPr txBox="1"/>
            <p:nvPr/>
          </p:nvSpPr>
          <p:spPr>
            <a:xfrm>
              <a:off x="1949028" y="1959655"/>
              <a:ext cx="587637" cy="4653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400" dirty="0"/>
                <a:t>CND</a:t>
              </a:r>
              <a:r>
                <a:rPr sz="1400" dirty="0"/>
                <a:t> :</a:t>
              </a:r>
            </a:p>
          </p:txBody>
        </p:sp>
        <p:sp>
          <p:nvSpPr>
            <p:cNvPr id="127" name="A = B">
              <a:extLst>
                <a:ext uri="{FF2B5EF4-FFF2-40B4-BE49-F238E27FC236}">
                  <a16:creationId xmlns:a16="http://schemas.microsoft.com/office/drawing/2014/main" id="{A53CA198-E206-984A-B600-0534F6C25203}"/>
                </a:ext>
              </a:extLst>
            </p:cNvPr>
            <p:cNvSpPr txBox="1"/>
            <p:nvPr/>
          </p:nvSpPr>
          <p:spPr>
            <a:xfrm>
              <a:off x="2471902" y="1971290"/>
              <a:ext cx="1767470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400" dirty="0" err="1"/>
                <a:t>Money+coin</a:t>
              </a:r>
              <a:r>
                <a:rPr lang="en-US" sz="1400" dirty="0"/>
                <a:t> &gt; 9900</a:t>
              </a:r>
              <a:endParaRPr sz="1400" dirty="0"/>
            </a:p>
          </p:txBody>
        </p:sp>
        <p:sp>
          <p:nvSpPr>
            <p:cNvPr id="129" name="OUT :">
              <a:extLst>
                <a:ext uri="{FF2B5EF4-FFF2-40B4-BE49-F238E27FC236}">
                  <a16:creationId xmlns:a16="http://schemas.microsoft.com/office/drawing/2014/main" id="{D945A460-BF4F-F44F-812F-612BBEE16793}"/>
                </a:ext>
              </a:extLst>
            </p:cNvPr>
            <p:cNvSpPr txBox="1"/>
            <p:nvPr/>
          </p:nvSpPr>
          <p:spPr>
            <a:xfrm>
              <a:off x="1966577" y="2257953"/>
              <a:ext cx="576438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400" dirty="0"/>
                <a:t>OUT</a:t>
              </a:r>
              <a:r>
                <a:rPr sz="1400" dirty="0"/>
                <a:t> :</a:t>
              </a:r>
            </a:p>
          </p:txBody>
        </p:sp>
        <p:sp>
          <p:nvSpPr>
            <p:cNvPr id="130" name="A = B">
              <a:extLst>
                <a:ext uri="{FF2B5EF4-FFF2-40B4-BE49-F238E27FC236}">
                  <a16:creationId xmlns:a16="http://schemas.microsoft.com/office/drawing/2014/main" id="{E4A10346-43E6-084C-8594-7117A83A1A0C}"/>
                </a:ext>
              </a:extLst>
            </p:cNvPr>
            <p:cNvSpPr txBox="1"/>
            <p:nvPr/>
          </p:nvSpPr>
          <p:spPr>
            <a:xfrm>
              <a:off x="2485088" y="2274331"/>
              <a:ext cx="1153519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400" dirty="0"/>
                <a:t>count = 4’d0</a:t>
              </a:r>
              <a:endParaRPr sz="1400" dirty="0"/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33ECD83E-8815-2642-BB12-496A3E0F0983}"/>
              </a:ext>
            </a:extLst>
          </p:cNvPr>
          <p:cNvGrpSpPr/>
          <p:nvPr/>
        </p:nvGrpSpPr>
        <p:grpSpPr>
          <a:xfrm>
            <a:off x="2029235" y="3605382"/>
            <a:ext cx="2436475" cy="1891683"/>
            <a:chOff x="2029235" y="3605382"/>
            <a:chExt cx="2436475" cy="1891683"/>
          </a:xfrm>
        </p:grpSpPr>
        <p:cxnSp>
          <p:nvCxnSpPr>
            <p:cNvPr id="12" name="구부러진 연결선[U] 11">
              <a:extLst>
                <a:ext uri="{FF2B5EF4-FFF2-40B4-BE49-F238E27FC236}">
                  <a16:creationId xmlns:a16="http://schemas.microsoft.com/office/drawing/2014/main" id="{75105D5F-BFFF-FD43-805B-5010DE60AE58}"/>
                </a:ext>
              </a:extLst>
            </p:cNvPr>
            <p:cNvCxnSpPr>
              <a:cxnSpLocks/>
              <a:stCxn id="163" idx="1"/>
            </p:cNvCxnSpPr>
            <p:nvPr/>
          </p:nvCxnSpPr>
          <p:spPr>
            <a:xfrm rot="16200000" flipV="1">
              <a:off x="2470268" y="3501624"/>
              <a:ext cx="1891683" cy="2099200"/>
            </a:xfrm>
            <a:prstGeom prst="curvedConnector2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8" name="CND :">
              <a:extLst>
                <a:ext uri="{FF2B5EF4-FFF2-40B4-BE49-F238E27FC236}">
                  <a16:creationId xmlns:a16="http://schemas.microsoft.com/office/drawing/2014/main" id="{B4B5101A-8C63-1540-83A0-C94CE0E9D536}"/>
                </a:ext>
              </a:extLst>
            </p:cNvPr>
            <p:cNvSpPr txBox="1"/>
            <p:nvPr/>
          </p:nvSpPr>
          <p:spPr>
            <a:xfrm>
              <a:off x="2029235" y="3947129"/>
              <a:ext cx="594071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sz="1400" dirty="0"/>
                <a:t>CND :</a:t>
              </a:r>
            </a:p>
          </p:txBody>
        </p:sp>
        <p:sp>
          <p:nvSpPr>
            <p:cNvPr id="99" name="A = B">
              <a:extLst>
                <a:ext uri="{FF2B5EF4-FFF2-40B4-BE49-F238E27FC236}">
                  <a16:creationId xmlns:a16="http://schemas.microsoft.com/office/drawing/2014/main" id="{83B944E2-AF12-DD46-BF45-6C73D1ACC8FC}"/>
                </a:ext>
              </a:extLst>
            </p:cNvPr>
            <p:cNvSpPr txBox="1"/>
            <p:nvPr/>
          </p:nvSpPr>
          <p:spPr>
            <a:xfrm>
              <a:off x="2585251" y="3961961"/>
              <a:ext cx="1082987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400" dirty="0"/>
                <a:t>coin != 2’b0</a:t>
              </a:r>
              <a:endParaRPr sz="1400" dirty="0"/>
            </a:p>
          </p:txBody>
        </p:sp>
        <p:sp>
          <p:nvSpPr>
            <p:cNvPr id="132" name="OUT :">
              <a:extLst>
                <a:ext uri="{FF2B5EF4-FFF2-40B4-BE49-F238E27FC236}">
                  <a16:creationId xmlns:a16="http://schemas.microsoft.com/office/drawing/2014/main" id="{32278CAF-F835-D54C-B066-C0C4F3063648}"/>
                </a:ext>
              </a:extLst>
            </p:cNvPr>
            <p:cNvSpPr txBox="1"/>
            <p:nvPr/>
          </p:nvSpPr>
          <p:spPr>
            <a:xfrm>
              <a:off x="2051932" y="4243677"/>
              <a:ext cx="576438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400" dirty="0"/>
                <a:t>OUT</a:t>
              </a:r>
              <a:r>
                <a:rPr sz="1400" dirty="0"/>
                <a:t> :</a:t>
              </a:r>
            </a:p>
          </p:txBody>
        </p:sp>
        <p:sp>
          <p:nvSpPr>
            <p:cNvPr id="133" name="A = B">
              <a:extLst>
                <a:ext uri="{FF2B5EF4-FFF2-40B4-BE49-F238E27FC236}">
                  <a16:creationId xmlns:a16="http://schemas.microsoft.com/office/drawing/2014/main" id="{8D514EB8-9EE7-0546-A448-1DCF872765D4}"/>
                </a:ext>
              </a:extLst>
            </p:cNvPr>
            <p:cNvSpPr txBox="1"/>
            <p:nvPr/>
          </p:nvSpPr>
          <p:spPr>
            <a:xfrm>
              <a:off x="2604607" y="4246106"/>
              <a:ext cx="1153519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400" dirty="0"/>
                <a:t>count = 4’d1</a:t>
              </a:r>
              <a:endParaRPr sz="1400" dirty="0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E2EA0FE6-40FD-054F-A7D9-44B50AC7C01C}"/>
              </a:ext>
            </a:extLst>
          </p:cNvPr>
          <p:cNvGrpSpPr/>
          <p:nvPr/>
        </p:nvGrpSpPr>
        <p:grpSpPr>
          <a:xfrm>
            <a:off x="87219" y="2554625"/>
            <a:ext cx="2280306" cy="1305176"/>
            <a:chOff x="87219" y="2554625"/>
            <a:chExt cx="2280306" cy="1305176"/>
          </a:xfrm>
        </p:grpSpPr>
        <p:sp>
          <p:nvSpPr>
            <p:cNvPr id="164" name="원"/>
            <p:cNvSpPr/>
            <p:nvPr/>
          </p:nvSpPr>
          <p:spPr>
            <a:xfrm>
              <a:off x="1467525" y="2959801"/>
              <a:ext cx="900000" cy="900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endParaRPr sz="1400"/>
            </a:p>
          </p:txBody>
        </p:sp>
        <p:sp>
          <p:nvSpPr>
            <p:cNvPr id="170" name="S0"/>
            <p:cNvSpPr txBox="1"/>
            <p:nvPr/>
          </p:nvSpPr>
          <p:spPr>
            <a:xfrm>
              <a:off x="1781550" y="3278400"/>
              <a:ext cx="289501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sz="1400" dirty="0"/>
                <a:t>S0</a:t>
              </a:r>
            </a:p>
          </p:txBody>
        </p:sp>
        <p:sp>
          <p:nvSpPr>
            <p:cNvPr id="20" name="삼각형 19">
              <a:extLst>
                <a:ext uri="{FF2B5EF4-FFF2-40B4-BE49-F238E27FC236}">
                  <a16:creationId xmlns:a16="http://schemas.microsoft.com/office/drawing/2014/main" id="{4525EA5D-FC6A-204D-AFB8-44482102F14B}"/>
                </a:ext>
              </a:extLst>
            </p:cNvPr>
            <p:cNvSpPr/>
            <p:nvPr/>
          </p:nvSpPr>
          <p:spPr>
            <a:xfrm rot="2917375">
              <a:off x="1634072" y="2570590"/>
              <a:ext cx="352520" cy="320590"/>
            </a:xfrm>
            <a:prstGeom prst="triangl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cxnSp>
          <p:nvCxnSpPr>
            <p:cNvPr id="55" name="구부러진 연결선[U] 54">
              <a:extLst>
                <a:ext uri="{FF2B5EF4-FFF2-40B4-BE49-F238E27FC236}">
                  <a16:creationId xmlns:a16="http://schemas.microsoft.com/office/drawing/2014/main" id="{85F37EFC-A09C-6A42-891F-51B6A3A9C4B6}"/>
                </a:ext>
              </a:extLst>
            </p:cNvPr>
            <p:cNvCxnSpPr>
              <a:stCxn id="164" idx="1"/>
              <a:endCxn id="164" idx="3"/>
            </p:cNvCxnSpPr>
            <p:nvPr/>
          </p:nvCxnSpPr>
          <p:spPr>
            <a:xfrm rot="16200000" flipH="1">
              <a:off x="1281129" y="3409801"/>
              <a:ext cx="636396" cy="12700"/>
            </a:xfrm>
            <a:prstGeom prst="curvedConnector5">
              <a:avLst>
                <a:gd name="adj1" fmla="val -35921"/>
                <a:gd name="adj2" fmla="val -1416732"/>
                <a:gd name="adj3" fmla="val 135921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UT :">
              <a:extLst>
                <a:ext uri="{FF2B5EF4-FFF2-40B4-BE49-F238E27FC236}">
                  <a16:creationId xmlns:a16="http://schemas.microsoft.com/office/drawing/2014/main" id="{E3648AC3-DBBF-E64F-A0F9-917495D51B53}"/>
                </a:ext>
              </a:extLst>
            </p:cNvPr>
            <p:cNvSpPr txBox="1"/>
            <p:nvPr/>
          </p:nvSpPr>
          <p:spPr>
            <a:xfrm>
              <a:off x="87219" y="3065302"/>
              <a:ext cx="586028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400" dirty="0"/>
                <a:t>OUT</a:t>
              </a:r>
              <a:r>
                <a:rPr sz="1400" dirty="0"/>
                <a:t> :</a:t>
              </a:r>
            </a:p>
          </p:txBody>
        </p:sp>
        <p:sp>
          <p:nvSpPr>
            <p:cNvPr id="137" name="A = B">
              <a:extLst>
                <a:ext uri="{FF2B5EF4-FFF2-40B4-BE49-F238E27FC236}">
                  <a16:creationId xmlns:a16="http://schemas.microsoft.com/office/drawing/2014/main" id="{B7CF9B0F-6475-7442-B4E8-FE9B68C15D55}"/>
                </a:ext>
              </a:extLst>
            </p:cNvPr>
            <p:cNvSpPr txBox="1"/>
            <p:nvPr/>
          </p:nvSpPr>
          <p:spPr>
            <a:xfrm>
              <a:off x="291841" y="3309564"/>
              <a:ext cx="1153519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400" dirty="0"/>
                <a:t>count = 4’d0</a:t>
              </a:r>
              <a:endParaRPr sz="1400" dirty="0"/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DA3E65FC-91F5-664B-8FC5-095AB8E2FAF8}"/>
              </a:ext>
            </a:extLst>
          </p:cNvPr>
          <p:cNvGrpSpPr/>
          <p:nvPr/>
        </p:nvGrpSpPr>
        <p:grpSpPr>
          <a:xfrm>
            <a:off x="5155573" y="1584654"/>
            <a:ext cx="2122105" cy="4230608"/>
            <a:chOff x="5155573" y="1584654"/>
            <a:chExt cx="2122105" cy="4230608"/>
          </a:xfrm>
        </p:grpSpPr>
        <p:cxnSp>
          <p:nvCxnSpPr>
            <p:cNvPr id="121" name="연결선">
              <a:extLst>
                <a:ext uri="{FF2B5EF4-FFF2-40B4-BE49-F238E27FC236}">
                  <a16:creationId xmlns:a16="http://schemas.microsoft.com/office/drawing/2014/main" id="{9394C96A-797E-AD4A-A0C2-DE906A10480A}"/>
                </a:ext>
              </a:extLst>
            </p:cNvPr>
            <p:cNvCxnSpPr>
              <a:cxnSpLocks/>
              <a:stCxn id="163" idx="6"/>
              <a:endCxn id="162" idx="6"/>
            </p:cNvCxnSpPr>
            <p:nvPr/>
          </p:nvCxnSpPr>
          <p:spPr>
            <a:xfrm flipH="1" flipV="1">
              <a:off x="5155573" y="1584654"/>
              <a:ext cx="78337" cy="4230608"/>
            </a:xfrm>
            <a:prstGeom prst="curvedConnector3">
              <a:avLst>
                <a:gd name="adj1" fmla="val -291816"/>
              </a:avLst>
            </a:prstGeom>
            <a:ln w="25400">
              <a:solidFill>
                <a:srgbClr val="000000"/>
              </a:solidFill>
              <a:headEnd type="triangle" w="lg" len="lg"/>
              <a:tailEnd type="non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68" name="OUT :">
              <a:extLst>
                <a:ext uri="{FF2B5EF4-FFF2-40B4-BE49-F238E27FC236}">
                  <a16:creationId xmlns:a16="http://schemas.microsoft.com/office/drawing/2014/main" id="{A9BC759E-7C5E-634E-9C6E-6E2EC4DD097A}"/>
                </a:ext>
              </a:extLst>
            </p:cNvPr>
            <p:cNvSpPr txBox="1"/>
            <p:nvPr/>
          </p:nvSpPr>
          <p:spPr>
            <a:xfrm>
              <a:off x="5236899" y="3373079"/>
              <a:ext cx="576438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400" dirty="0"/>
                <a:t>OUT</a:t>
              </a:r>
              <a:r>
                <a:rPr sz="1400" dirty="0"/>
                <a:t> :</a:t>
              </a:r>
            </a:p>
          </p:txBody>
        </p:sp>
        <p:sp>
          <p:nvSpPr>
            <p:cNvPr id="174" name="A = B">
              <a:extLst>
                <a:ext uri="{FF2B5EF4-FFF2-40B4-BE49-F238E27FC236}">
                  <a16:creationId xmlns:a16="http://schemas.microsoft.com/office/drawing/2014/main" id="{16E8D96B-8F7A-C74C-83E6-B84DC04F7555}"/>
                </a:ext>
              </a:extLst>
            </p:cNvPr>
            <p:cNvSpPr txBox="1"/>
            <p:nvPr/>
          </p:nvSpPr>
          <p:spPr>
            <a:xfrm>
              <a:off x="5832413" y="3337424"/>
              <a:ext cx="1445265" cy="7386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400" dirty="0"/>
                <a:t>count = 4’d1</a:t>
              </a:r>
            </a:p>
            <a:p>
              <a:r>
                <a:rPr lang="en-US" sz="1400" dirty="0"/>
                <a:t>MONEY += coin</a:t>
              </a:r>
            </a:p>
            <a:p>
              <a:r>
                <a:rPr lang="en-US" sz="1400" dirty="0"/>
                <a:t>coin = 2’b0</a:t>
              </a:r>
            </a:p>
          </p:txBody>
        </p:sp>
        <p:sp>
          <p:nvSpPr>
            <p:cNvPr id="175" name="OUT :">
              <a:extLst>
                <a:ext uri="{FF2B5EF4-FFF2-40B4-BE49-F238E27FC236}">
                  <a16:creationId xmlns:a16="http://schemas.microsoft.com/office/drawing/2014/main" id="{5E97D274-1ABF-7847-B9F8-380C6F869040}"/>
                </a:ext>
              </a:extLst>
            </p:cNvPr>
            <p:cNvSpPr txBox="1"/>
            <p:nvPr/>
          </p:nvSpPr>
          <p:spPr>
            <a:xfrm>
              <a:off x="5214981" y="3115570"/>
              <a:ext cx="594071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400" dirty="0"/>
                <a:t>CND</a:t>
              </a:r>
              <a:r>
                <a:rPr sz="1400" dirty="0"/>
                <a:t> :</a:t>
              </a:r>
            </a:p>
          </p:txBody>
        </p:sp>
        <p:sp>
          <p:nvSpPr>
            <p:cNvPr id="176" name="A = B">
              <a:extLst>
                <a:ext uri="{FF2B5EF4-FFF2-40B4-BE49-F238E27FC236}">
                  <a16:creationId xmlns:a16="http://schemas.microsoft.com/office/drawing/2014/main" id="{95492EC7-83E6-1941-8063-A571A1D6540E}"/>
                </a:ext>
              </a:extLst>
            </p:cNvPr>
            <p:cNvSpPr txBox="1"/>
            <p:nvPr/>
          </p:nvSpPr>
          <p:spPr>
            <a:xfrm>
              <a:off x="5830970" y="3122808"/>
              <a:ext cx="1278553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400" dirty="0"/>
                <a:t>count == 4’d0</a:t>
              </a:r>
              <a:endParaRPr sz="1400" dirty="0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24065825-792C-944C-848A-E3EB4901102C}"/>
              </a:ext>
            </a:extLst>
          </p:cNvPr>
          <p:cNvGrpSpPr/>
          <p:nvPr/>
        </p:nvGrpSpPr>
        <p:grpSpPr>
          <a:xfrm>
            <a:off x="5023771" y="1266456"/>
            <a:ext cx="4211147" cy="1975058"/>
            <a:chOff x="5023771" y="1266456"/>
            <a:chExt cx="4211147" cy="1975058"/>
          </a:xfrm>
        </p:grpSpPr>
        <p:cxnSp>
          <p:nvCxnSpPr>
            <p:cNvPr id="169" name="연결선"/>
            <p:cNvCxnSpPr>
              <a:cxnSpLocks/>
              <a:stCxn id="162" idx="7"/>
              <a:endCxn id="165" idx="7"/>
            </p:cNvCxnSpPr>
            <p:nvPr/>
          </p:nvCxnSpPr>
          <p:spPr>
            <a:xfrm rot="16200000" flipH="1">
              <a:off x="5638579" y="651648"/>
              <a:ext cx="1975058" cy="3204674"/>
            </a:xfrm>
            <a:prstGeom prst="curvedConnector3">
              <a:avLst>
                <a:gd name="adj1" fmla="val -18248"/>
              </a:avLst>
            </a:prstGeom>
            <a:ln w="25400">
              <a:solidFill>
                <a:srgbClr val="000000"/>
              </a:solidFill>
              <a:headEnd type="triangle" w="lg" len="lg"/>
              <a:tailEnd type="non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ECBEF9F-DA7A-D141-BA04-569FF7FC2897}"/>
                </a:ext>
              </a:extLst>
            </p:cNvPr>
            <p:cNvGrpSpPr/>
            <p:nvPr/>
          </p:nvGrpSpPr>
          <p:grpSpPr>
            <a:xfrm>
              <a:off x="7054814" y="1489938"/>
              <a:ext cx="1749949" cy="307777"/>
              <a:chOff x="156606" y="5384517"/>
              <a:chExt cx="1749949" cy="307777"/>
            </a:xfrm>
          </p:grpSpPr>
          <p:sp>
            <p:nvSpPr>
              <p:cNvPr id="49" name="CND :">
                <a:extLst>
                  <a:ext uri="{FF2B5EF4-FFF2-40B4-BE49-F238E27FC236}">
                    <a16:creationId xmlns:a16="http://schemas.microsoft.com/office/drawing/2014/main" id="{810ABB88-5FA3-7B46-9376-09A504FF0104}"/>
                  </a:ext>
                </a:extLst>
              </p:cNvPr>
              <p:cNvSpPr txBox="1"/>
              <p:nvPr/>
            </p:nvSpPr>
            <p:spPr>
              <a:xfrm>
                <a:off x="156606" y="5384517"/>
                <a:ext cx="594071" cy="3077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sz="1400" dirty="0"/>
                  <a:t>CND :</a:t>
                </a:r>
              </a:p>
            </p:txBody>
          </p:sp>
          <p:sp>
            <p:nvSpPr>
              <p:cNvPr id="50" name="A = B">
                <a:extLst>
                  <a:ext uri="{FF2B5EF4-FFF2-40B4-BE49-F238E27FC236}">
                    <a16:creationId xmlns:a16="http://schemas.microsoft.com/office/drawing/2014/main" id="{8CDB561E-BB4E-304F-883D-D7CEB8AF93DF}"/>
                  </a:ext>
                </a:extLst>
              </p:cNvPr>
              <p:cNvSpPr txBox="1"/>
              <p:nvPr/>
            </p:nvSpPr>
            <p:spPr>
              <a:xfrm>
                <a:off x="908527" y="5384517"/>
                <a:ext cx="998028" cy="3077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400" dirty="0"/>
                  <a:t>OK ==1’b0</a:t>
                </a:r>
                <a:endParaRPr sz="1400" dirty="0"/>
              </a:p>
            </p:txBody>
          </p:sp>
        </p:grpSp>
        <p:sp>
          <p:nvSpPr>
            <p:cNvPr id="177" name="OUT :">
              <a:extLst>
                <a:ext uri="{FF2B5EF4-FFF2-40B4-BE49-F238E27FC236}">
                  <a16:creationId xmlns:a16="http://schemas.microsoft.com/office/drawing/2014/main" id="{8742F376-FAF2-274F-B2AD-5A1F1F3B39D6}"/>
                </a:ext>
              </a:extLst>
            </p:cNvPr>
            <p:cNvSpPr txBox="1"/>
            <p:nvPr/>
          </p:nvSpPr>
          <p:spPr>
            <a:xfrm>
              <a:off x="7295077" y="1763094"/>
              <a:ext cx="576438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400" dirty="0"/>
                <a:t>OUT</a:t>
              </a:r>
              <a:r>
                <a:rPr sz="1400" dirty="0"/>
                <a:t> :</a:t>
              </a:r>
            </a:p>
          </p:txBody>
        </p:sp>
        <p:sp>
          <p:nvSpPr>
            <p:cNvPr id="178" name="A = B">
              <a:extLst>
                <a:ext uri="{FF2B5EF4-FFF2-40B4-BE49-F238E27FC236}">
                  <a16:creationId xmlns:a16="http://schemas.microsoft.com/office/drawing/2014/main" id="{FEE7F629-2AB6-E947-8712-0E25294BC5C1}"/>
                </a:ext>
              </a:extLst>
            </p:cNvPr>
            <p:cNvSpPr txBox="1"/>
            <p:nvPr/>
          </p:nvSpPr>
          <p:spPr>
            <a:xfrm>
              <a:off x="7982013" y="1758728"/>
              <a:ext cx="1252905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400" dirty="0"/>
                <a:t>count = 4’d10</a:t>
              </a:r>
              <a:endParaRPr sz="1400" dirty="0"/>
            </a:p>
          </p:txBody>
        </p:sp>
      </p:grpSp>
      <p:sp>
        <p:nvSpPr>
          <p:cNvPr id="93" name="A = B">
            <a:extLst>
              <a:ext uri="{FF2B5EF4-FFF2-40B4-BE49-F238E27FC236}">
                <a16:creationId xmlns:a16="http://schemas.microsoft.com/office/drawing/2014/main" id="{3F6FDBCD-60D1-A74C-8DD9-E3C131E61BFE}"/>
              </a:ext>
            </a:extLst>
          </p:cNvPr>
          <p:cNvSpPr txBox="1"/>
          <p:nvPr/>
        </p:nvSpPr>
        <p:spPr>
          <a:xfrm>
            <a:off x="3784212" y="3624640"/>
            <a:ext cx="126893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lang="en-US" sz="1400" dirty="0"/>
              <a:t>ORDER = 4’b0</a:t>
            </a:r>
          </a:p>
          <a:p>
            <a:r>
              <a:rPr lang="en-US" sz="1400" dirty="0"/>
              <a:t>count = 4’d10</a:t>
            </a:r>
          </a:p>
        </p:txBody>
      </p:sp>
      <p:sp>
        <p:nvSpPr>
          <p:cNvPr id="94" name="CND :">
            <a:extLst>
              <a:ext uri="{FF2B5EF4-FFF2-40B4-BE49-F238E27FC236}">
                <a16:creationId xmlns:a16="http://schemas.microsoft.com/office/drawing/2014/main" id="{198E6B8C-5D5E-B242-8F7A-5CD90B1FB172}"/>
              </a:ext>
            </a:extLst>
          </p:cNvPr>
          <p:cNvSpPr txBox="1"/>
          <p:nvPr/>
        </p:nvSpPr>
        <p:spPr>
          <a:xfrm>
            <a:off x="3249484" y="3605382"/>
            <a:ext cx="57643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chemeClr val="accent2">
                    <a:satOff val="-4966"/>
                    <a:lumOff val="-10549"/>
                  </a:schemeClr>
                </a:solidFill>
              </a:defRPr>
            </a:lvl1pPr>
          </a:lstStyle>
          <a:p>
            <a:r>
              <a:rPr lang="en-US" sz="1400" dirty="0"/>
              <a:t>OUT</a:t>
            </a:r>
            <a:r>
              <a:rPr sz="14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608014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204799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시리얼 </a:t>
            </a:r>
            <a:r>
              <a:rPr lang="ko-KR" altLang="en-US" dirty="0" err="1"/>
              <a:t>제조부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4513D-E8AD-1742-846E-A652A13E7A6A}"/>
              </a:ext>
            </a:extLst>
          </p:cNvPr>
          <p:cNvSpPr txBox="1"/>
          <p:nvPr/>
        </p:nvSpPr>
        <p:spPr>
          <a:xfrm>
            <a:off x="1880085" y="3610099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EDE6B81-3327-F747-9D13-9293ABDB7BEA}"/>
              </a:ext>
            </a:extLst>
          </p:cNvPr>
          <p:cNvGrpSpPr/>
          <p:nvPr/>
        </p:nvGrpSpPr>
        <p:grpSpPr>
          <a:xfrm>
            <a:off x="1247676" y="1825588"/>
            <a:ext cx="7350059" cy="3334215"/>
            <a:chOff x="1247676" y="1825588"/>
            <a:chExt cx="7350059" cy="3334215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D051D3FD-2068-C148-B48B-4E61AE89BC56}"/>
                </a:ext>
              </a:extLst>
            </p:cNvPr>
            <p:cNvSpPr/>
            <p:nvPr/>
          </p:nvSpPr>
          <p:spPr>
            <a:xfrm>
              <a:off x="1247676" y="1825588"/>
              <a:ext cx="7350059" cy="3334215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4DA771E-0379-5D4E-B5D6-827B30256E35}"/>
                </a:ext>
              </a:extLst>
            </p:cNvPr>
            <p:cNvSpPr txBox="1"/>
            <p:nvPr/>
          </p:nvSpPr>
          <p:spPr>
            <a:xfrm>
              <a:off x="1403648" y="1995054"/>
              <a:ext cx="7194087" cy="20313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 err="1"/>
                <a:t>첵스</a:t>
              </a:r>
              <a:r>
                <a:rPr lang="ko-KR" altLang="en-US" dirty="0"/>
                <a:t> </a:t>
              </a:r>
              <a:r>
                <a:rPr lang="ko-KR" altLang="en-US" dirty="0" err="1"/>
                <a:t>초코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ko-KR" altLang="en-US" dirty="0" err="1"/>
                <a:t>콘푸로스트</a:t>
              </a:r>
              <a:r>
                <a:rPr lang="en-US" altLang="ko-KR" dirty="0"/>
                <a:t>,</a:t>
              </a:r>
              <a:r>
                <a:rPr lang="ko-KR" altLang="en-US" dirty="0"/>
                <a:t> </a:t>
              </a:r>
              <a:r>
                <a:rPr lang="ko-KR" altLang="en-US" dirty="0" err="1"/>
                <a:t>그래놀라</a:t>
              </a:r>
              <a:r>
                <a:rPr lang="ko-KR" altLang="en-US" dirty="0"/>
                <a:t> </a:t>
              </a:r>
              <a:endParaRPr lang="en-US" altLang="ko-KR" dirty="0"/>
            </a:p>
            <a:p>
              <a:r>
                <a:rPr lang="ko-KR" altLang="en-US" dirty="0"/>
                <a:t>   세 종류의 시리얼을 먹을 수 있다</a:t>
              </a:r>
              <a:r>
                <a:rPr lang="en-US" altLang="ko-KR" dirty="0"/>
                <a:t>.</a:t>
              </a:r>
            </a:p>
            <a:p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따뜻한 우유와 차가운 우유를 선택할 수 있다</a:t>
              </a:r>
              <a:r>
                <a:rPr lang="en-US" altLang="ko-KR" dirty="0"/>
                <a:t>.</a:t>
              </a:r>
            </a:p>
            <a:p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우유만</a:t>
              </a:r>
              <a:r>
                <a:rPr lang="en-US" altLang="ko-KR" dirty="0"/>
                <a:t>,</a:t>
              </a:r>
              <a:r>
                <a:rPr lang="ko-KR" altLang="en-US" dirty="0"/>
                <a:t> 시리얼만 </a:t>
              </a:r>
              <a:r>
                <a:rPr lang="en-US" altLang="ko-KR" dirty="0"/>
                <a:t>=&gt;</a:t>
              </a:r>
              <a:r>
                <a:rPr lang="ko-KR" altLang="en-US" dirty="0"/>
                <a:t> 시리얼 버튼부터 누르며</a:t>
              </a:r>
              <a:r>
                <a:rPr lang="en-US" altLang="ko-KR" dirty="0"/>
                <a:t>,</a:t>
              </a:r>
              <a:r>
                <a:rPr lang="ko-KR" altLang="en-US" dirty="0"/>
                <a:t> 우유 버튼을 눌러주세요 라는 음성 메시지가 나옵니다</a:t>
              </a:r>
              <a:r>
                <a:rPr lang="en-US" altLang="ko-KR" dirty="0"/>
                <a:t>.</a:t>
              </a: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2365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368626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시리얼 </a:t>
            </a:r>
            <a:r>
              <a:rPr lang="ko-KR" altLang="en-US" dirty="0" err="1"/>
              <a:t>제조부</a:t>
            </a:r>
            <a:r>
              <a:rPr lang="en-US" altLang="ko-KR" dirty="0"/>
              <a:t> : </a:t>
            </a:r>
            <a:r>
              <a:rPr lang="ko-KR" altLang="en-US" dirty="0"/>
              <a:t>실행 과정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4513D-E8AD-1742-846E-A652A13E7A6A}"/>
              </a:ext>
            </a:extLst>
          </p:cNvPr>
          <p:cNvSpPr txBox="1"/>
          <p:nvPr/>
        </p:nvSpPr>
        <p:spPr>
          <a:xfrm>
            <a:off x="1915711" y="2945081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grpSp>
        <p:nvGrpSpPr>
          <p:cNvPr id="8" name="모서리가 둥근 직사각형 35">
            <a:extLst>
              <a:ext uri="{FF2B5EF4-FFF2-40B4-BE49-F238E27FC236}">
                <a16:creationId xmlns:a16="http://schemas.microsoft.com/office/drawing/2014/main" id="{AEC9F2B2-50F7-784A-88B6-35FD9596C33A}"/>
              </a:ext>
            </a:extLst>
          </p:cNvPr>
          <p:cNvGrpSpPr/>
          <p:nvPr/>
        </p:nvGrpSpPr>
        <p:grpSpPr>
          <a:xfrm>
            <a:off x="6599219" y="2674806"/>
            <a:ext cx="1674188" cy="1728194"/>
            <a:chOff x="0" y="0"/>
            <a:chExt cx="1674186" cy="1728192"/>
          </a:xfrm>
        </p:grpSpPr>
        <p:sp>
          <p:nvSpPr>
            <p:cNvPr id="9" name="모서리가 둥근 직사각형">
              <a:extLst>
                <a:ext uri="{FF2B5EF4-FFF2-40B4-BE49-F238E27FC236}">
                  <a16:creationId xmlns:a16="http://schemas.microsoft.com/office/drawing/2014/main" id="{936D8ADF-229A-3748-B78B-6634FC15F44E}"/>
                </a:ext>
              </a:extLst>
            </p:cNvPr>
            <p:cNvSpPr/>
            <p:nvPr/>
          </p:nvSpPr>
          <p:spPr>
            <a:xfrm>
              <a:off x="0" y="0"/>
              <a:ext cx="1674186" cy="172819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52400" dist="317500" dir="5400000" rotWithShape="0">
                <a:srgbClr val="000000">
                  <a:alpha val="1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50000"/>
                </a:lnSpc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꿀꺽…">
              <a:extLst>
                <a:ext uri="{FF2B5EF4-FFF2-40B4-BE49-F238E27FC236}">
                  <a16:creationId xmlns:a16="http://schemas.microsoft.com/office/drawing/2014/main" id="{2669B1F7-8C92-894D-B20C-BDBEB2865EEA}"/>
                </a:ext>
              </a:extLst>
            </p:cNvPr>
            <p:cNvSpPr txBox="1"/>
            <p:nvPr/>
          </p:nvSpPr>
          <p:spPr>
            <a:xfrm>
              <a:off x="127446" y="636950"/>
              <a:ext cx="1419294" cy="454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lnSpc>
                  <a:spcPct val="150000"/>
                </a:lnSpc>
                <a:defRPr b="1"/>
              </a:pPr>
              <a:r>
                <a:rPr dirty="0"/>
                <a:t>  </a:t>
              </a:r>
              <a:r>
                <a:rPr lang="ko-KR" altLang="en-US" dirty="0"/>
                <a:t>대기</a:t>
              </a:r>
              <a:endParaRPr dirty="0"/>
            </a:p>
          </p:txBody>
        </p:sp>
      </p:grpSp>
      <p:grpSp>
        <p:nvGrpSpPr>
          <p:cNvPr id="11" name="그룹 30">
            <a:extLst>
              <a:ext uri="{FF2B5EF4-FFF2-40B4-BE49-F238E27FC236}">
                <a16:creationId xmlns:a16="http://schemas.microsoft.com/office/drawing/2014/main" id="{95036C52-4096-8E41-B854-6D47C0D223FF}"/>
              </a:ext>
            </a:extLst>
          </p:cNvPr>
          <p:cNvGrpSpPr/>
          <p:nvPr/>
        </p:nvGrpSpPr>
        <p:grpSpPr>
          <a:xfrm>
            <a:off x="4745012" y="2674806"/>
            <a:ext cx="2232252" cy="1728195"/>
            <a:chOff x="-1" y="0"/>
            <a:chExt cx="2232250" cy="1728193"/>
          </a:xfrm>
        </p:grpSpPr>
        <p:grpSp>
          <p:nvGrpSpPr>
            <p:cNvPr id="12" name="그룹 31">
              <a:extLst>
                <a:ext uri="{FF2B5EF4-FFF2-40B4-BE49-F238E27FC236}">
                  <a16:creationId xmlns:a16="http://schemas.microsoft.com/office/drawing/2014/main" id="{29340477-917E-C947-8078-0F5A3308C6A2}"/>
                </a:ext>
              </a:extLst>
            </p:cNvPr>
            <p:cNvGrpSpPr/>
            <p:nvPr/>
          </p:nvGrpSpPr>
          <p:grpSpPr>
            <a:xfrm>
              <a:off x="1302144" y="288031"/>
              <a:ext cx="930105" cy="1152130"/>
              <a:chOff x="213414" y="89117"/>
              <a:chExt cx="930103" cy="1152128"/>
            </a:xfrm>
          </p:grpSpPr>
          <p:sp>
            <p:nvSpPr>
              <p:cNvPr id="16" name="이등변 삼각형 33">
                <a:extLst>
                  <a:ext uri="{FF2B5EF4-FFF2-40B4-BE49-F238E27FC236}">
                    <a16:creationId xmlns:a16="http://schemas.microsoft.com/office/drawing/2014/main" id="{99F9CDC7-7CB0-4142-8FD4-0F4F77433048}"/>
                  </a:ext>
                </a:extLst>
              </p:cNvPr>
              <p:cNvSpPr/>
              <p:nvPr/>
            </p:nvSpPr>
            <p:spPr>
              <a:xfrm rot="5400000">
                <a:off x="247332" y="345060"/>
                <a:ext cx="1152129" cy="640244"/>
              </a:xfrm>
              <a:prstGeom prst="triangle">
                <a:avLst/>
              </a:prstGeom>
              <a:solidFill>
                <a:srgbClr val="F0F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7" name="이등변 삼각형 34">
                <a:extLst>
                  <a:ext uri="{FF2B5EF4-FFF2-40B4-BE49-F238E27FC236}">
                    <a16:creationId xmlns:a16="http://schemas.microsoft.com/office/drawing/2014/main" id="{8732C60F-E383-4447-9CA3-B24663118450}"/>
                  </a:ext>
                </a:extLst>
              </p:cNvPr>
              <p:cNvSpPr/>
              <p:nvPr/>
            </p:nvSpPr>
            <p:spPr>
              <a:xfrm rot="5400000">
                <a:off x="-42529" y="345060"/>
                <a:ext cx="1152130" cy="640244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3" name="모서리가 둥근 직사각형 32">
              <a:extLst>
                <a:ext uri="{FF2B5EF4-FFF2-40B4-BE49-F238E27FC236}">
                  <a16:creationId xmlns:a16="http://schemas.microsoft.com/office/drawing/2014/main" id="{C03605EB-0D11-BC4B-90E1-5801C699E769}"/>
                </a:ext>
              </a:extLst>
            </p:cNvPr>
            <p:cNvGrpSpPr/>
            <p:nvPr/>
          </p:nvGrpSpPr>
          <p:grpSpPr>
            <a:xfrm>
              <a:off x="-1" y="0"/>
              <a:ext cx="1674189" cy="1728193"/>
              <a:chOff x="0" y="0"/>
              <a:chExt cx="1674187" cy="1728192"/>
            </a:xfrm>
          </p:grpSpPr>
          <p:sp>
            <p:nvSpPr>
              <p:cNvPr id="14" name="모서리가 둥근 직사각형">
                <a:extLst>
                  <a:ext uri="{FF2B5EF4-FFF2-40B4-BE49-F238E27FC236}">
                    <a16:creationId xmlns:a16="http://schemas.microsoft.com/office/drawing/2014/main" id="{981533FC-3AA6-9348-990A-A768BE4EDD8A}"/>
                  </a:ext>
                </a:extLst>
              </p:cNvPr>
              <p:cNvSpPr/>
              <p:nvPr/>
            </p:nvSpPr>
            <p:spPr>
              <a:xfrm>
                <a:off x="0" y="0"/>
                <a:ext cx="1674187" cy="172819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후룹후룹">
                <a:extLst>
                  <a:ext uri="{FF2B5EF4-FFF2-40B4-BE49-F238E27FC236}">
                    <a16:creationId xmlns:a16="http://schemas.microsoft.com/office/drawing/2014/main" id="{F86C85ED-C7F3-2C42-B298-D982B1B89725}"/>
                  </a:ext>
                </a:extLst>
              </p:cNvPr>
              <p:cNvSpPr txBox="1"/>
              <p:nvPr/>
            </p:nvSpPr>
            <p:spPr>
              <a:xfrm>
                <a:off x="127446" y="429203"/>
                <a:ext cx="1419294" cy="8697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150000"/>
                  </a:lnSpc>
                  <a:defRPr b="1"/>
                </a:lvl1pPr>
              </a:lstStyle>
              <a:p>
                <a:r>
                  <a:rPr lang="ko-KR" altLang="en-US" dirty="0"/>
                  <a:t>램프 </a:t>
                </a:r>
                <a:r>
                  <a:rPr lang="en-US" altLang="ko-KR" dirty="0"/>
                  <a:t>ON</a:t>
                </a:r>
              </a:p>
              <a:p>
                <a:r>
                  <a:rPr lang="ko-KR" altLang="en-US" dirty="0"/>
                  <a:t>제조</a:t>
                </a:r>
                <a:r>
                  <a:rPr lang="en-US" altLang="ko-KR" dirty="0"/>
                  <a:t> Start</a:t>
                </a:r>
              </a:p>
            </p:txBody>
          </p:sp>
        </p:grpSp>
      </p:grpSp>
      <p:grpSp>
        <p:nvGrpSpPr>
          <p:cNvPr id="18" name="그룹 25">
            <a:extLst>
              <a:ext uri="{FF2B5EF4-FFF2-40B4-BE49-F238E27FC236}">
                <a16:creationId xmlns:a16="http://schemas.microsoft.com/office/drawing/2014/main" id="{9BF83DD2-48E7-3B49-8138-56EF3EB9992C}"/>
              </a:ext>
            </a:extLst>
          </p:cNvPr>
          <p:cNvGrpSpPr/>
          <p:nvPr/>
        </p:nvGrpSpPr>
        <p:grpSpPr>
          <a:xfrm>
            <a:off x="2944812" y="2674806"/>
            <a:ext cx="2232252" cy="1728195"/>
            <a:chOff x="-1" y="0"/>
            <a:chExt cx="2232250" cy="1728193"/>
          </a:xfrm>
        </p:grpSpPr>
        <p:grpSp>
          <p:nvGrpSpPr>
            <p:cNvPr id="19" name="그룹 26">
              <a:extLst>
                <a:ext uri="{FF2B5EF4-FFF2-40B4-BE49-F238E27FC236}">
                  <a16:creationId xmlns:a16="http://schemas.microsoft.com/office/drawing/2014/main" id="{32D18B34-12F7-FB4D-A57B-0F543885251A}"/>
                </a:ext>
              </a:extLst>
            </p:cNvPr>
            <p:cNvGrpSpPr/>
            <p:nvPr/>
          </p:nvGrpSpPr>
          <p:grpSpPr>
            <a:xfrm>
              <a:off x="1302144" y="288031"/>
              <a:ext cx="930105" cy="1152130"/>
              <a:chOff x="213414" y="89117"/>
              <a:chExt cx="930103" cy="1152128"/>
            </a:xfrm>
          </p:grpSpPr>
          <p:sp>
            <p:nvSpPr>
              <p:cNvPr id="23" name="이등변 삼각형 28">
                <a:extLst>
                  <a:ext uri="{FF2B5EF4-FFF2-40B4-BE49-F238E27FC236}">
                    <a16:creationId xmlns:a16="http://schemas.microsoft.com/office/drawing/2014/main" id="{96C25007-2D3A-9047-954D-CC8E36009574}"/>
                  </a:ext>
                </a:extLst>
              </p:cNvPr>
              <p:cNvSpPr/>
              <p:nvPr/>
            </p:nvSpPr>
            <p:spPr>
              <a:xfrm rot="5400000">
                <a:off x="247332" y="345060"/>
                <a:ext cx="1152129" cy="640243"/>
              </a:xfrm>
              <a:prstGeom prst="triangle">
                <a:avLst/>
              </a:prstGeom>
              <a:solidFill>
                <a:srgbClr val="F0F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" name="이등변 삼각형 29">
                <a:extLst>
                  <a:ext uri="{FF2B5EF4-FFF2-40B4-BE49-F238E27FC236}">
                    <a16:creationId xmlns:a16="http://schemas.microsoft.com/office/drawing/2014/main" id="{F5A5A527-9B32-2D44-968C-F5BA10611B09}"/>
                  </a:ext>
                </a:extLst>
              </p:cNvPr>
              <p:cNvSpPr/>
              <p:nvPr/>
            </p:nvSpPr>
            <p:spPr>
              <a:xfrm rot="5400000">
                <a:off x="-42529" y="345060"/>
                <a:ext cx="1152129" cy="640244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0" name="모서리가 둥근 직사각형 27">
              <a:extLst>
                <a:ext uri="{FF2B5EF4-FFF2-40B4-BE49-F238E27FC236}">
                  <a16:creationId xmlns:a16="http://schemas.microsoft.com/office/drawing/2014/main" id="{8D6644CD-345E-AB48-9D80-414CA22272E1}"/>
                </a:ext>
              </a:extLst>
            </p:cNvPr>
            <p:cNvGrpSpPr/>
            <p:nvPr/>
          </p:nvGrpSpPr>
          <p:grpSpPr>
            <a:xfrm>
              <a:off x="-1" y="0"/>
              <a:ext cx="1674189" cy="1728193"/>
              <a:chOff x="0" y="0"/>
              <a:chExt cx="1674187" cy="1728192"/>
            </a:xfrm>
          </p:grpSpPr>
          <p:sp>
            <p:nvSpPr>
              <p:cNvPr id="21" name="모서리가 둥근 직사각형">
                <a:extLst>
                  <a:ext uri="{FF2B5EF4-FFF2-40B4-BE49-F238E27FC236}">
                    <a16:creationId xmlns:a16="http://schemas.microsoft.com/office/drawing/2014/main" id="{641B0BF0-3709-464B-8FA5-15C6EBF5BA34}"/>
                  </a:ext>
                </a:extLst>
              </p:cNvPr>
              <p:cNvSpPr/>
              <p:nvPr/>
            </p:nvSpPr>
            <p:spPr>
              <a:xfrm>
                <a:off x="0" y="0"/>
                <a:ext cx="1674187" cy="172819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" name="후룰룰">
                <a:extLst>
                  <a:ext uri="{FF2B5EF4-FFF2-40B4-BE49-F238E27FC236}">
                    <a16:creationId xmlns:a16="http://schemas.microsoft.com/office/drawing/2014/main" id="{F527EA81-55C5-E348-B7A4-C1F50DEC49AF}"/>
                  </a:ext>
                </a:extLst>
              </p:cNvPr>
              <p:cNvSpPr txBox="1"/>
              <p:nvPr/>
            </p:nvSpPr>
            <p:spPr>
              <a:xfrm>
                <a:off x="127446" y="636952"/>
                <a:ext cx="1419294" cy="4542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150000"/>
                  </a:lnSpc>
                  <a:defRPr b="1"/>
                </a:lvl1pPr>
              </a:lstStyle>
              <a:p>
                <a:r>
                  <a:rPr lang="ko-KR" altLang="en-US" dirty="0"/>
                  <a:t>종이</a:t>
                </a:r>
                <a:endParaRPr lang="en-US" altLang="ko-KR" dirty="0"/>
              </a:p>
            </p:txBody>
          </p:sp>
        </p:grpSp>
      </p:grpSp>
      <p:grpSp>
        <p:nvGrpSpPr>
          <p:cNvPr id="25" name="그룹 22">
            <a:extLst>
              <a:ext uri="{FF2B5EF4-FFF2-40B4-BE49-F238E27FC236}">
                <a16:creationId xmlns:a16="http://schemas.microsoft.com/office/drawing/2014/main" id="{F50FD119-0E8B-F940-82E5-73B03B60382F}"/>
              </a:ext>
            </a:extLst>
          </p:cNvPr>
          <p:cNvGrpSpPr/>
          <p:nvPr/>
        </p:nvGrpSpPr>
        <p:grpSpPr>
          <a:xfrm>
            <a:off x="1072604" y="2674806"/>
            <a:ext cx="2232252" cy="1728195"/>
            <a:chOff x="-1" y="0"/>
            <a:chExt cx="2232250" cy="1728193"/>
          </a:xfrm>
        </p:grpSpPr>
        <p:grpSp>
          <p:nvGrpSpPr>
            <p:cNvPr id="26" name="그룹 18">
              <a:extLst>
                <a:ext uri="{FF2B5EF4-FFF2-40B4-BE49-F238E27FC236}">
                  <a16:creationId xmlns:a16="http://schemas.microsoft.com/office/drawing/2014/main" id="{1D20E7A0-9BF0-1C49-8BF9-31AC69567D7E}"/>
                </a:ext>
              </a:extLst>
            </p:cNvPr>
            <p:cNvGrpSpPr/>
            <p:nvPr/>
          </p:nvGrpSpPr>
          <p:grpSpPr>
            <a:xfrm>
              <a:off x="1302144" y="288031"/>
              <a:ext cx="930105" cy="1152130"/>
              <a:chOff x="213414" y="89117"/>
              <a:chExt cx="930103" cy="1152128"/>
            </a:xfrm>
          </p:grpSpPr>
          <p:sp>
            <p:nvSpPr>
              <p:cNvPr id="30" name="이등변 삼각형 11">
                <a:extLst>
                  <a:ext uri="{FF2B5EF4-FFF2-40B4-BE49-F238E27FC236}">
                    <a16:creationId xmlns:a16="http://schemas.microsoft.com/office/drawing/2014/main" id="{04856AC7-1C5F-A34F-861D-337E0DFEECFE}"/>
                  </a:ext>
                </a:extLst>
              </p:cNvPr>
              <p:cNvSpPr/>
              <p:nvPr/>
            </p:nvSpPr>
            <p:spPr>
              <a:xfrm rot="5400000">
                <a:off x="247332" y="345060"/>
                <a:ext cx="1152129" cy="640244"/>
              </a:xfrm>
              <a:prstGeom prst="triangle">
                <a:avLst/>
              </a:prstGeom>
              <a:solidFill>
                <a:srgbClr val="F0F0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" name="이등변 삼각형 10">
                <a:extLst>
                  <a:ext uri="{FF2B5EF4-FFF2-40B4-BE49-F238E27FC236}">
                    <a16:creationId xmlns:a16="http://schemas.microsoft.com/office/drawing/2014/main" id="{5A837B07-59C5-C04F-BE73-AADE453D2F9B}"/>
                  </a:ext>
                </a:extLst>
              </p:cNvPr>
              <p:cNvSpPr/>
              <p:nvPr/>
            </p:nvSpPr>
            <p:spPr>
              <a:xfrm rot="5400000">
                <a:off x="-42529" y="345059"/>
                <a:ext cx="1152129" cy="640244"/>
              </a:xfrm>
              <a:prstGeom prst="triangle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b="1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7" name="모서리가 둥근 직사각형 5">
              <a:extLst>
                <a:ext uri="{FF2B5EF4-FFF2-40B4-BE49-F238E27FC236}">
                  <a16:creationId xmlns:a16="http://schemas.microsoft.com/office/drawing/2014/main" id="{853CA727-7F11-7A42-B0DC-BDB688BC67BB}"/>
                </a:ext>
              </a:extLst>
            </p:cNvPr>
            <p:cNvGrpSpPr/>
            <p:nvPr/>
          </p:nvGrpSpPr>
          <p:grpSpPr>
            <a:xfrm>
              <a:off x="-1" y="0"/>
              <a:ext cx="1674189" cy="1728193"/>
              <a:chOff x="0" y="0"/>
              <a:chExt cx="1674187" cy="1728192"/>
            </a:xfrm>
          </p:grpSpPr>
          <p:sp>
            <p:nvSpPr>
              <p:cNvPr id="28" name="모서리가 둥근 직사각형">
                <a:extLst>
                  <a:ext uri="{FF2B5EF4-FFF2-40B4-BE49-F238E27FC236}">
                    <a16:creationId xmlns:a16="http://schemas.microsoft.com/office/drawing/2014/main" id="{6C15B67C-3586-9946-93A9-AF4C697DC56C}"/>
                  </a:ext>
                </a:extLst>
              </p:cNvPr>
              <p:cNvSpPr/>
              <p:nvPr/>
            </p:nvSpPr>
            <p:spPr>
              <a:xfrm>
                <a:off x="0" y="0"/>
                <a:ext cx="1674187" cy="1728192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" name="호롤롤">
                <a:extLst>
                  <a:ext uri="{FF2B5EF4-FFF2-40B4-BE49-F238E27FC236}">
                    <a16:creationId xmlns:a16="http://schemas.microsoft.com/office/drawing/2014/main" id="{EA412FBE-1F34-314B-B3E6-88C17FF547B6}"/>
                  </a:ext>
                </a:extLst>
              </p:cNvPr>
              <p:cNvSpPr txBox="1"/>
              <p:nvPr/>
            </p:nvSpPr>
            <p:spPr>
              <a:xfrm>
                <a:off x="127446" y="636952"/>
                <a:ext cx="1419294" cy="4542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lnSpc>
                    <a:spcPct val="150000"/>
                  </a:lnSpc>
                  <a:defRPr b="1"/>
                </a:lvl1pPr>
              </a:lstStyle>
              <a:p>
                <a:r>
                  <a:rPr lang="ko-KR" altLang="en-US" dirty="0"/>
                  <a:t>대기</a:t>
                </a:r>
                <a:endParaRPr lang="en-US" altLang="ko-KR" dirty="0"/>
              </a:p>
            </p:txBody>
          </p:sp>
        </p:grpSp>
      </p:grpSp>
      <p:sp>
        <p:nvSpPr>
          <p:cNvPr id="32" name="TextBox 37">
            <a:extLst>
              <a:ext uri="{FF2B5EF4-FFF2-40B4-BE49-F238E27FC236}">
                <a16:creationId xmlns:a16="http://schemas.microsoft.com/office/drawing/2014/main" id="{A29380AF-DA21-CE40-958A-3F60D7F2C955}"/>
              </a:ext>
            </a:extLst>
          </p:cNvPr>
          <p:cNvSpPr txBox="1"/>
          <p:nvPr/>
        </p:nvSpPr>
        <p:spPr>
          <a:xfrm>
            <a:off x="1746055" y="2177279"/>
            <a:ext cx="32957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n w="38100" cap="flat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lvl1pPr>
          </a:lstStyle>
          <a:p>
            <a:r>
              <a:rPr lang="en-US" altLang="ko-KR" dirty="0"/>
              <a:t>1</a:t>
            </a:r>
            <a:endParaRPr dirty="0"/>
          </a:p>
        </p:txBody>
      </p:sp>
      <p:sp>
        <p:nvSpPr>
          <p:cNvPr id="33" name="TextBox 38">
            <a:extLst>
              <a:ext uri="{FF2B5EF4-FFF2-40B4-BE49-F238E27FC236}">
                <a16:creationId xmlns:a16="http://schemas.microsoft.com/office/drawing/2014/main" id="{01C3F9EA-49FE-834D-835D-D51219823CD5}"/>
              </a:ext>
            </a:extLst>
          </p:cNvPr>
          <p:cNvSpPr txBox="1"/>
          <p:nvPr/>
        </p:nvSpPr>
        <p:spPr>
          <a:xfrm>
            <a:off x="3638605" y="2177279"/>
            <a:ext cx="32957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n w="38100" cap="flat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lvl1pPr>
          </a:lstStyle>
          <a:p>
            <a:r>
              <a:rPr lang="en-US" altLang="ko-KR" dirty="0"/>
              <a:t>2</a:t>
            </a:r>
            <a:endParaRPr dirty="0"/>
          </a:p>
        </p:txBody>
      </p:sp>
      <p:sp>
        <p:nvSpPr>
          <p:cNvPr id="34" name="TextBox 39">
            <a:extLst>
              <a:ext uri="{FF2B5EF4-FFF2-40B4-BE49-F238E27FC236}">
                <a16:creationId xmlns:a16="http://schemas.microsoft.com/office/drawing/2014/main" id="{E29D0090-3409-6249-8D8C-6D9641410B9C}"/>
              </a:ext>
            </a:extLst>
          </p:cNvPr>
          <p:cNvSpPr txBox="1"/>
          <p:nvPr/>
        </p:nvSpPr>
        <p:spPr>
          <a:xfrm>
            <a:off x="5520951" y="2177279"/>
            <a:ext cx="32957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n w="38100" cap="flat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lvl1pPr>
          </a:lstStyle>
          <a:p>
            <a:r>
              <a:rPr lang="en-US" altLang="ko-KR" dirty="0"/>
              <a:t>3</a:t>
            </a:r>
            <a:endParaRPr dirty="0"/>
          </a:p>
        </p:txBody>
      </p:sp>
      <p:sp>
        <p:nvSpPr>
          <p:cNvPr id="35" name="TextBox 40">
            <a:extLst>
              <a:ext uri="{FF2B5EF4-FFF2-40B4-BE49-F238E27FC236}">
                <a16:creationId xmlns:a16="http://schemas.microsoft.com/office/drawing/2014/main" id="{79FA3871-98C3-B44B-B2AB-AC4DBC520282}"/>
              </a:ext>
            </a:extLst>
          </p:cNvPr>
          <p:cNvSpPr txBox="1"/>
          <p:nvPr/>
        </p:nvSpPr>
        <p:spPr>
          <a:xfrm>
            <a:off x="7311014" y="2177279"/>
            <a:ext cx="32957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 b="1">
                <a:ln w="38100" cap="flat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lvl1pPr>
          </a:lstStyle>
          <a:p>
            <a:r>
              <a:rPr lang="en-US" altLang="ko-KR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40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"/>
          <p:cNvSpPr/>
          <p:nvPr/>
        </p:nvSpPr>
        <p:spPr>
          <a:xfrm>
            <a:off x="442641" y="275658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직사각형 2"/>
          <p:cNvSpPr/>
          <p:nvPr/>
        </p:nvSpPr>
        <p:spPr>
          <a:xfrm>
            <a:off x="595041" y="428058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직선 연결선 3"/>
          <p:cNvSpPr/>
          <p:nvPr/>
        </p:nvSpPr>
        <p:spPr>
          <a:xfrm>
            <a:off x="442641" y="275658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TextBox 4"/>
          <p:cNvSpPr txBox="1"/>
          <p:nvPr/>
        </p:nvSpPr>
        <p:spPr>
          <a:xfrm>
            <a:off x="1064425" y="290898"/>
            <a:ext cx="368626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시리얼</a:t>
            </a:r>
            <a:r>
              <a:rPr dirty="0"/>
              <a:t> </a:t>
            </a:r>
            <a:r>
              <a:rPr lang="ko-KR" altLang="en-US" dirty="0" err="1"/>
              <a:t>제조부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상태 머신</a:t>
            </a:r>
            <a:endParaRPr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DA730DA-C7AF-8748-AA24-C1432D28B71A}"/>
              </a:ext>
            </a:extLst>
          </p:cNvPr>
          <p:cNvGrpSpPr/>
          <p:nvPr/>
        </p:nvGrpSpPr>
        <p:grpSpPr>
          <a:xfrm>
            <a:off x="824188" y="2809329"/>
            <a:ext cx="900000" cy="900000"/>
            <a:chOff x="1726451" y="2921000"/>
            <a:chExt cx="1270001" cy="1270000"/>
          </a:xfrm>
        </p:grpSpPr>
        <p:sp>
          <p:nvSpPr>
            <p:cNvPr id="164" name="원"/>
            <p:cNvSpPr/>
            <p:nvPr/>
          </p:nvSpPr>
          <p:spPr>
            <a:xfrm>
              <a:off x="1726451" y="2921000"/>
              <a:ext cx="1270001" cy="1270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endParaRPr sz="1600"/>
            </a:p>
          </p:txBody>
        </p:sp>
        <p:sp>
          <p:nvSpPr>
            <p:cNvPr id="170" name="S0"/>
            <p:cNvSpPr txBox="1"/>
            <p:nvPr/>
          </p:nvSpPr>
          <p:spPr>
            <a:xfrm>
              <a:off x="2169576" y="3370579"/>
              <a:ext cx="449235" cy="47773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sz="1600" dirty="0"/>
                <a:t>S0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B3C75AFE-DEB7-3B40-B837-506D21E855D6}"/>
              </a:ext>
            </a:extLst>
          </p:cNvPr>
          <p:cNvGrpSpPr/>
          <p:nvPr/>
        </p:nvGrpSpPr>
        <p:grpSpPr>
          <a:xfrm>
            <a:off x="5926472" y="2809330"/>
            <a:ext cx="2716024" cy="1940790"/>
            <a:chOff x="4313822" y="5026862"/>
            <a:chExt cx="3154217" cy="239814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B784D44-36D5-5A42-8C5A-92A301E9C4A0}"/>
                </a:ext>
              </a:extLst>
            </p:cNvPr>
            <p:cNvGrpSpPr/>
            <p:nvPr/>
          </p:nvGrpSpPr>
          <p:grpSpPr>
            <a:xfrm>
              <a:off x="4313822" y="5026862"/>
              <a:ext cx="1045204" cy="1112087"/>
              <a:chOff x="4169304" y="4614658"/>
              <a:chExt cx="1045204" cy="1056953"/>
            </a:xfrm>
          </p:grpSpPr>
          <p:sp>
            <p:nvSpPr>
              <p:cNvPr id="163" name="원"/>
              <p:cNvSpPr/>
              <p:nvPr/>
            </p:nvSpPr>
            <p:spPr>
              <a:xfrm>
                <a:off x="4169304" y="4614658"/>
                <a:ext cx="1045204" cy="1056953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45719" rIns="45719" anchor="ctr"/>
              <a:lstStyle/>
              <a:p>
                <a:endParaRPr sz="1600"/>
              </a:p>
            </p:txBody>
          </p:sp>
          <p:sp>
            <p:nvSpPr>
              <p:cNvPr id="172" name="S1"/>
              <p:cNvSpPr txBox="1"/>
              <p:nvPr/>
            </p:nvSpPr>
            <p:spPr>
              <a:xfrm>
                <a:off x="4480101" y="4983690"/>
                <a:ext cx="369718" cy="3975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sz="1600" dirty="0"/>
                  <a:t>S1</a:t>
                </a:r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B9771186-89E5-4747-A11B-4F8D0D681379}"/>
                </a:ext>
              </a:extLst>
            </p:cNvPr>
            <p:cNvGrpSpPr/>
            <p:nvPr/>
          </p:nvGrpSpPr>
          <p:grpSpPr>
            <a:xfrm>
              <a:off x="4414732" y="6398181"/>
              <a:ext cx="3053307" cy="1026824"/>
              <a:chOff x="309478" y="4762684"/>
              <a:chExt cx="3053307" cy="1026824"/>
            </a:xfrm>
          </p:grpSpPr>
          <p:sp>
            <p:nvSpPr>
              <p:cNvPr id="194" name="OUT :">
                <a:extLst>
                  <a:ext uri="{FF2B5EF4-FFF2-40B4-BE49-F238E27FC236}">
                    <a16:creationId xmlns:a16="http://schemas.microsoft.com/office/drawing/2014/main" id="{62EB1ACE-217D-4143-9515-8C7DEAAB75A8}"/>
                  </a:ext>
                </a:extLst>
              </p:cNvPr>
              <p:cNvSpPr txBox="1"/>
              <p:nvPr/>
            </p:nvSpPr>
            <p:spPr>
              <a:xfrm>
                <a:off x="309478" y="4768079"/>
                <a:ext cx="753212" cy="41833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sz="1600" dirty="0"/>
                  <a:t>OUT :</a:t>
                </a:r>
              </a:p>
            </p:txBody>
          </p:sp>
          <p:sp>
            <p:nvSpPr>
              <p:cNvPr id="195" name="A = B">
                <a:extLst>
                  <a:ext uri="{FF2B5EF4-FFF2-40B4-BE49-F238E27FC236}">
                    <a16:creationId xmlns:a16="http://schemas.microsoft.com/office/drawing/2014/main" id="{AA587920-C5A0-D842-A3A6-163BADD930E7}"/>
                  </a:ext>
                </a:extLst>
              </p:cNvPr>
              <p:cNvSpPr txBox="1"/>
              <p:nvPr/>
            </p:nvSpPr>
            <p:spPr>
              <a:xfrm>
                <a:off x="1107242" y="4762684"/>
                <a:ext cx="2255543" cy="10268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600" dirty="0"/>
                  <a:t>count++</a:t>
                </a:r>
              </a:p>
              <a:p>
                <a:r>
                  <a:rPr lang="en-US" sz="1600" dirty="0" err="1"/>
                  <a:t>Make_Light</a:t>
                </a:r>
                <a:r>
                  <a:rPr lang="en-US" sz="1600" dirty="0"/>
                  <a:t> = order</a:t>
                </a:r>
              </a:p>
              <a:p>
                <a:r>
                  <a:rPr lang="en-US" sz="1600" dirty="0" err="1"/>
                  <a:t>Paper_Light</a:t>
                </a:r>
                <a:r>
                  <a:rPr lang="en-US" sz="1600" dirty="0"/>
                  <a:t> = 1’b0</a:t>
                </a:r>
              </a:p>
            </p:txBody>
          </p:sp>
        </p:grp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DE772CC-3315-8641-AABD-887F99E39AF0}"/>
              </a:ext>
            </a:extLst>
          </p:cNvPr>
          <p:cNvCxnSpPr>
            <a:cxnSpLocks/>
            <a:stCxn id="164" idx="5"/>
            <a:endCxn id="163" idx="3"/>
          </p:cNvCxnSpPr>
          <p:nvPr/>
        </p:nvCxnSpPr>
        <p:spPr>
          <a:xfrm rot="16200000" flipH="1">
            <a:off x="3825329" y="1344584"/>
            <a:ext cx="12700" cy="4465886"/>
          </a:xfrm>
          <a:prstGeom prst="curvedConnector3">
            <a:avLst>
              <a:gd name="adj1" fmla="val 2837811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화살표 연결선 3">
            <a:extLst>
              <a:ext uri="{FF2B5EF4-FFF2-40B4-BE49-F238E27FC236}">
                <a16:creationId xmlns:a16="http://schemas.microsoft.com/office/drawing/2014/main" id="{E4BCFA18-169B-5C4D-969C-79061DCCBDB3}"/>
              </a:ext>
            </a:extLst>
          </p:cNvPr>
          <p:cNvCxnSpPr>
            <a:cxnSpLocks/>
            <a:stCxn id="164" idx="7"/>
            <a:endCxn id="163" idx="1"/>
          </p:cNvCxnSpPr>
          <p:nvPr/>
        </p:nvCxnSpPr>
        <p:spPr>
          <a:xfrm rot="5400000" flipH="1" flipV="1">
            <a:off x="3825329" y="708188"/>
            <a:ext cx="12700" cy="4465886"/>
          </a:xfrm>
          <a:prstGeom prst="curvedConnector3">
            <a:avLst>
              <a:gd name="adj1" fmla="val 2837811"/>
            </a:avLst>
          </a:prstGeom>
          <a:ln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4A2D6E3A-2708-EF4E-9761-25F3DB70CA69}"/>
              </a:ext>
            </a:extLst>
          </p:cNvPr>
          <p:cNvGrpSpPr/>
          <p:nvPr/>
        </p:nvGrpSpPr>
        <p:grpSpPr>
          <a:xfrm>
            <a:off x="2579245" y="4159831"/>
            <a:ext cx="2559366" cy="1169551"/>
            <a:chOff x="2579245" y="4159831"/>
            <a:chExt cx="2559366" cy="1169551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286E1BA-2592-2242-ABC7-0D6B0D3B37B5}"/>
                </a:ext>
              </a:extLst>
            </p:cNvPr>
            <p:cNvGrpSpPr/>
            <p:nvPr/>
          </p:nvGrpSpPr>
          <p:grpSpPr>
            <a:xfrm>
              <a:off x="2579245" y="4159831"/>
              <a:ext cx="2273266" cy="342920"/>
              <a:chOff x="3193008" y="5095855"/>
              <a:chExt cx="2273266" cy="342920"/>
            </a:xfrm>
          </p:grpSpPr>
          <p:sp>
            <p:nvSpPr>
              <p:cNvPr id="79" name="OUT :">
                <a:extLst>
                  <a:ext uri="{FF2B5EF4-FFF2-40B4-BE49-F238E27FC236}">
                    <a16:creationId xmlns:a16="http://schemas.microsoft.com/office/drawing/2014/main" id="{3184F359-BDB2-5645-B55C-EA1AADC43F6C}"/>
                  </a:ext>
                </a:extLst>
              </p:cNvPr>
              <p:cNvSpPr txBox="1"/>
              <p:nvPr/>
            </p:nvSpPr>
            <p:spPr>
              <a:xfrm>
                <a:off x="3193008" y="5100221"/>
                <a:ext cx="666206" cy="33855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lang="en-US" sz="1600" dirty="0"/>
                  <a:t>CND</a:t>
                </a:r>
                <a:r>
                  <a:rPr sz="1600" dirty="0"/>
                  <a:t> :</a:t>
                </a:r>
              </a:p>
            </p:txBody>
          </p:sp>
          <p:sp>
            <p:nvSpPr>
              <p:cNvPr id="84" name="A = B">
                <a:extLst>
                  <a:ext uri="{FF2B5EF4-FFF2-40B4-BE49-F238E27FC236}">
                    <a16:creationId xmlns:a16="http://schemas.microsoft.com/office/drawing/2014/main" id="{86872CA3-65A8-3B4C-87A2-9ADA928D8B56}"/>
                  </a:ext>
                </a:extLst>
              </p:cNvPr>
              <p:cNvSpPr txBox="1"/>
              <p:nvPr/>
            </p:nvSpPr>
            <p:spPr>
              <a:xfrm>
                <a:off x="3879944" y="5095855"/>
                <a:ext cx="1586330" cy="33855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600" dirty="0"/>
                  <a:t>ORDER == </a:t>
                </a:r>
                <a:r>
                  <a:rPr lang="en-US" altLang="ko-KR" sz="1600" dirty="0"/>
                  <a:t>4</a:t>
                </a:r>
                <a:r>
                  <a:rPr lang="en-US" sz="1600" dirty="0"/>
                  <a:t>’b</a:t>
                </a:r>
                <a:r>
                  <a:rPr lang="en-US" altLang="ko-KR" sz="1600" dirty="0"/>
                  <a:t>0</a:t>
                </a:r>
                <a:endParaRPr sz="1600" dirty="0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CAFBCA0A-11C7-984A-97E8-F7AC984E004D}"/>
                </a:ext>
              </a:extLst>
            </p:cNvPr>
            <p:cNvGrpSpPr/>
            <p:nvPr/>
          </p:nvGrpSpPr>
          <p:grpSpPr>
            <a:xfrm>
              <a:off x="2591231" y="4498385"/>
              <a:ext cx="2547380" cy="830997"/>
              <a:chOff x="3193008" y="5095855"/>
              <a:chExt cx="2547380" cy="830997"/>
            </a:xfrm>
          </p:grpSpPr>
          <p:sp>
            <p:nvSpPr>
              <p:cNvPr id="95" name="OUT :">
                <a:extLst>
                  <a:ext uri="{FF2B5EF4-FFF2-40B4-BE49-F238E27FC236}">
                    <a16:creationId xmlns:a16="http://schemas.microsoft.com/office/drawing/2014/main" id="{7B0D9F8D-A990-ED4D-8832-F809EB6DE328}"/>
                  </a:ext>
                </a:extLst>
              </p:cNvPr>
              <p:cNvSpPr txBox="1"/>
              <p:nvPr/>
            </p:nvSpPr>
            <p:spPr>
              <a:xfrm>
                <a:off x="3193008" y="5100221"/>
                <a:ext cx="648573" cy="33855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lang="en-US" sz="1600" dirty="0"/>
                  <a:t>OUT</a:t>
                </a:r>
                <a:r>
                  <a:rPr sz="1600" dirty="0"/>
                  <a:t> :</a:t>
                </a:r>
              </a:p>
            </p:txBody>
          </p:sp>
          <p:sp>
            <p:nvSpPr>
              <p:cNvPr id="96" name="A = B">
                <a:extLst>
                  <a:ext uri="{FF2B5EF4-FFF2-40B4-BE49-F238E27FC236}">
                    <a16:creationId xmlns:a16="http://schemas.microsoft.com/office/drawing/2014/main" id="{12E24B6A-09EC-6544-B40B-9EFAD365749C}"/>
                  </a:ext>
                </a:extLst>
              </p:cNvPr>
              <p:cNvSpPr txBox="1"/>
              <p:nvPr/>
            </p:nvSpPr>
            <p:spPr>
              <a:xfrm>
                <a:off x="3879944" y="5095855"/>
                <a:ext cx="1860444" cy="83099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600" dirty="0" err="1"/>
                  <a:t>Paper_Light</a:t>
                </a:r>
                <a:r>
                  <a:rPr lang="en-US" sz="1600" dirty="0"/>
                  <a:t> = 1’b1</a:t>
                </a:r>
              </a:p>
              <a:p>
                <a:r>
                  <a:rPr lang="en-US" sz="1600" dirty="0"/>
                  <a:t>count = 4’d1</a:t>
                </a:r>
              </a:p>
              <a:p>
                <a:r>
                  <a:rPr lang="en-US" sz="1600" dirty="0"/>
                  <a:t>OK = 1’b1</a:t>
                </a:r>
              </a:p>
            </p:txBody>
          </p:sp>
        </p:grpSp>
      </p:grp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1D7615B9-DE22-234D-871A-6A94B1938299}"/>
              </a:ext>
            </a:extLst>
          </p:cNvPr>
          <p:cNvCxnSpPr>
            <a:stCxn id="163" idx="5"/>
            <a:endCxn id="163" idx="7"/>
          </p:cNvCxnSpPr>
          <p:nvPr/>
        </p:nvCxnSpPr>
        <p:spPr>
          <a:xfrm rot="5400000" flipH="1">
            <a:off x="6376471" y="3259329"/>
            <a:ext cx="636396" cy="12700"/>
          </a:xfrm>
          <a:prstGeom prst="curvedConnector5">
            <a:avLst>
              <a:gd name="adj1" fmla="val -35921"/>
              <a:gd name="adj2" fmla="val -4452189"/>
              <a:gd name="adj3" fmla="val 135921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8A1B0A25-B77F-3143-92AB-043C01BE0D91}"/>
              </a:ext>
            </a:extLst>
          </p:cNvPr>
          <p:cNvGrpSpPr/>
          <p:nvPr/>
        </p:nvGrpSpPr>
        <p:grpSpPr>
          <a:xfrm>
            <a:off x="2579245" y="1525391"/>
            <a:ext cx="2526540" cy="1083028"/>
            <a:chOff x="2579245" y="1525391"/>
            <a:chExt cx="2526540" cy="1083028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3CB9B8E1-86A6-5B4D-AF53-B6322FCE484D}"/>
                </a:ext>
              </a:extLst>
            </p:cNvPr>
            <p:cNvGrpSpPr/>
            <p:nvPr/>
          </p:nvGrpSpPr>
          <p:grpSpPr>
            <a:xfrm>
              <a:off x="2579245" y="1525391"/>
              <a:ext cx="2254030" cy="342920"/>
              <a:chOff x="3193008" y="5095855"/>
              <a:chExt cx="2254030" cy="342920"/>
            </a:xfrm>
          </p:grpSpPr>
          <p:sp>
            <p:nvSpPr>
              <p:cNvPr id="98" name="OUT :">
                <a:extLst>
                  <a:ext uri="{FF2B5EF4-FFF2-40B4-BE49-F238E27FC236}">
                    <a16:creationId xmlns:a16="http://schemas.microsoft.com/office/drawing/2014/main" id="{25836AB0-95A5-0D4F-998F-EB577B3B3C25}"/>
                  </a:ext>
                </a:extLst>
              </p:cNvPr>
              <p:cNvSpPr txBox="1"/>
              <p:nvPr/>
            </p:nvSpPr>
            <p:spPr>
              <a:xfrm>
                <a:off x="3193008" y="5100221"/>
                <a:ext cx="666206" cy="33855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lang="en-US" sz="1600" dirty="0"/>
                  <a:t>CND</a:t>
                </a:r>
                <a:r>
                  <a:rPr sz="1600" dirty="0"/>
                  <a:t> :</a:t>
                </a:r>
              </a:p>
            </p:txBody>
          </p:sp>
          <p:sp>
            <p:nvSpPr>
              <p:cNvPr id="99" name="A = B">
                <a:extLst>
                  <a:ext uri="{FF2B5EF4-FFF2-40B4-BE49-F238E27FC236}">
                    <a16:creationId xmlns:a16="http://schemas.microsoft.com/office/drawing/2014/main" id="{BDFF27B0-4B3B-204D-AD82-6339D1EAF826}"/>
                  </a:ext>
                </a:extLst>
              </p:cNvPr>
              <p:cNvSpPr txBox="1"/>
              <p:nvPr/>
            </p:nvSpPr>
            <p:spPr>
              <a:xfrm>
                <a:off x="3879944" y="5095855"/>
                <a:ext cx="1567094" cy="33855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600" dirty="0"/>
                  <a:t>count == 4’d10</a:t>
                </a:r>
                <a:endParaRPr sz="1600" dirty="0"/>
              </a:p>
            </p:txBody>
          </p:sp>
        </p:grp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F6CA3854-FEB4-9044-A265-FB976B50C78B}"/>
                </a:ext>
              </a:extLst>
            </p:cNvPr>
            <p:cNvGrpSpPr/>
            <p:nvPr/>
          </p:nvGrpSpPr>
          <p:grpSpPr>
            <a:xfrm>
              <a:off x="2579245" y="1777422"/>
              <a:ext cx="2526540" cy="830997"/>
              <a:chOff x="3193008" y="5095855"/>
              <a:chExt cx="2526540" cy="830997"/>
            </a:xfrm>
          </p:grpSpPr>
          <p:sp>
            <p:nvSpPr>
              <p:cNvPr id="126" name="OUT :">
                <a:extLst>
                  <a:ext uri="{FF2B5EF4-FFF2-40B4-BE49-F238E27FC236}">
                    <a16:creationId xmlns:a16="http://schemas.microsoft.com/office/drawing/2014/main" id="{B714E081-6DD7-ED49-8E81-CA38D1C348E0}"/>
                  </a:ext>
                </a:extLst>
              </p:cNvPr>
              <p:cNvSpPr txBox="1"/>
              <p:nvPr/>
            </p:nvSpPr>
            <p:spPr>
              <a:xfrm>
                <a:off x="3193008" y="5100221"/>
                <a:ext cx="648573" cy="33855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lang="en-US" sz="1600" dirty="0"/>
                  <a:t>OUT</a:t>
                </a:r>
                <a:r>
                  <a:rPr sz="1600" dirty="0"/>
                  <a:t> :</a:t>
                </a:r>
              </a:p>
            </p:txBody>
          </p:sp>
          <p:sp>
            <p:nvSpPr>
              <p:cNvPr id="127" name="A = B">
                <a:extLst>
                  <a:ext uri="{FF2B5EF4-FFF2-40B4-BE49-F238E27FC236}">
                    <a16:creationId xmlns:a16="http://schemas.microsoft.com/office/drawing/2014/main" id="{07742427-8A67-BF4C-B634-986E9A5D0E46}"/>
                  </a:ext>
                </a:extLst>
              </p:cNvPr>
              <p:cNvSpPr txBox="1"/>
              <p:nvPr/>
            </p:nvSpPr>
            <p:spPr>
              <a:xfrm>
                <a:off x="3879944" y="5095855"/>
                <a:ext cx="1839604" cy="83099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600" dirty="0"/>
                  <a:t>order = 4’d0</a:t>
                </a:r>
              </a:p>
              <a:p>
                <a:r>
                  <a:rPr lang="en-US" sz="1600" dirty="0"/>
                  <a:t>OK = 1’b0</a:t>
                </a:r>
              </a:p>
              <a:p>
                <a:r>
                  <a:rPr lang="en-US" sz="1600" dirty="0" err="1"/>
                  <a:t>Make_Light</a:t>
                </a:r>
                <a:r>
                  <a:rPr lang="en-US" sz="1600" dirty="0"/>
                  <a:t> = 4’b0</a:t>
                </a:r>
                <a:endParaRPr sz="1600" dirty="0"/>
              </a:p>
            </p:txBody>
          </p:sp>
        </p:grpSp>
      </p:grpSp>
      <p:sp>
        <p:nvSpPr>
          <p:cNvPr id="3" name="삼각형 2">
            <a:extLst>
              <a:ext uri="{FF2B5EF4-FFF2-40B4-BE49-F238E27FC236}">
                <a16:creationId xmlns:a16="http://schemas.microsoft.com/office/drawing/2014/main" id="{E13E5ED5-4698-1843-8A99-1BD4FB8D4EF5}"/>
              </a:ext>
            </a:extLst>
          </p:cNvPr>
          <p:cNvSpPr/>
          <p:nvPr/>
        </p:nvSpPr>
        <p:spPr>
          <a:xfrm rot="9957828">
            <a:off x="776781" y="2549502"/>
            <a:ext cx="469384" cy="288867"/>
          </a:xfrm>
          <a:prstGeom prst="triangl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908CAA3-A0F7-FD4E-86D6-E4FF5D968CD1}"/>
              </a:ext>
            </a:extLst>
          </p:cNvPr>
          <p:cNvCxnSpPr>
            <a:stCxn id="164" idx="1"/>
            <a:endCxn id="164" idx="3"/>
          </p:cNvCxnSpPr>
          <p:nvPr/>
        </p:nvCxnSpPr>
        <p:spPr>
          <a:xfrm rot="16200000" flipH="1">
            <a:off x="637792" y="3259329"/>
            <a:ext cx="636396" cy="12700"/>
          </a:xfrm>
          <a:prstGeom prst="curvedConnector5">
            <a:avLst>
              <a:gd name="adj1" fmla="val -35921"/>
              <a:gd name="adj2" fmla="val -3853953"/>
              <a:gd name="adj3" fmla="val 13592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37FAD3-0A28-7D43-8136-61BE8565D61A}"/>
              </a:ext>
            </a:extLst>
          </p:cNvPr>
          <p:cNvSpPr txBox="1"/>
          <p:nvPr/>
        </p:nvSpPr>
        <p:spPr>
          <a:xfrm>
            <a:off x="731394" y="3919123"/>
            <a:ext cx="19421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OK = 1’b0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8" name="OUT :">
            <a:extLst>
              <a:ext uri="{FF2B5EF4-FFF2-40B4-BE49-F238E27FC236}">
                <a16:creationId xmlns:a16="http://schemas.microsoft.com/office/drawing/2014/main" id="{B8FB1C08-DC86-F741-88AD-0C8968DC787E}"/>
              </a:ext>
            </a:extLst>
          </p:cNvPr>
          <p:cNvSpPr txBox="1"/>
          <p:nvPr/>
        </p:nvSpPr>
        <p:spPr>
          <a:xfrm>
            <a:off x="32286" y="3919123"/>
            <a:ext cx="648573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chemeClr val="accent2">
                    <a:satOff val="-4966"/>
                    <a:lumOff val="-10549"/>
                  </a:schemeClr>
                </a:solidFill>
              </a:defRPr>
            </a:lvl1pPr>
          </a:lstStyle>
          <a:p>
            <a:r>
              <a:rPr lang="en-US" sz="1600" dirty="0"/>
              <a:t>OUT</a:t>
            </a:r>
            <a:r>
              <a:rPr sz="16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239240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그룹 1"/>
          <p:cNvGrpSpPr/>
          <p:nvPr/>
        </p:nvGrpSpPr>
        <p:grpSpPr>
          <a:xfrm>
            <a:off x="2123728" y="2132856"/>
            <a:ext cx="4968552" cy="2448272"/>
            <a:chOff x="0" y="0"/>
            <a:chExt cx="4968551" cy="2448271"/>
          </a:xfrm>
        </p:grpSpPr>
        <p:sp>
          <p:nvSpPr>
            <p:cNvPr id="251" name="직사각형 2"/>
            <p:cNvSpPr/>
            <p:nvPr/>
          </p:nvSpPr>
          <p:spPr>
            <a:xfrm>
              <a:off x="0" y="0"/>
              <a:ext cx="1512168" cy="1512168"/>
            </a:xfrm>
            <a:prstGeom prst="rect">
              <a:avLst/>
            </a:prstGeom>
            <a:solidFill>
              <a:srgbClr val="FF37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2" name="직사각형 3"/>
            <p:cNvSpPr/>
            <p:nvPr/>
          </p:nvSpPr>
          <p:spPr>
            <a:xfrm>
              <a:off x="3456384" y="936104"/>
              <a:ext cx="1512169" cy="1512168"/>
            </a:xfrm>
            <a:prstGeom prst="rect">
              <a:avLst/>
            </a:prstGeom>
            <a:solidFill>
              <a:srgbClr val="FF37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55" name="직사각형 4"/>
            <p:cNvGrpSpPr/>
            <p:nvPr/>
          </p:nvGrpSpPr>
          <p:grpSpPr>
            <a:xfrm>
              <a:off x="504056" y="360040"/>
              <a:ext cx="3960441" cy="1656185"/>
              <a:chOff x="0" y="0"/>
              <a:chExt cx="3960440" cy="1656183"/>
            </a:xfrm>
          </p:grpSpPr>
          <p:sp>
            <p:nvSpPr>
              <p:cNvPr id="253" name="직사각형"/>
              <p:cNvSpPr/>
              <p:nvPr/>
            </p:nvSpPr>
            <p:spPr>
              <a:xfrm>
                <a:off x="-1" y="0"/>
                <a:ext cx="3960442" cy="165618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4000" b="1">
                    <a:solidFill>
                      <a:srgbClr val="A6A6A6"/>
                    </a:solidFill>
                  </a:defRPr>
                </a:pPr>
                <a:endParaRPr/>
              </a:p>
            </p:txBody>
          </p:sp>
          <p:sp>
            <p:nvSpPr>
              <p:cNvPr id="254" name="THANK YOU"/>
              <p:cNvSpPr txBox="1"/>
              <p:nvPr/>
            </p:nvSpPr>
            <p:spPr>
              <a:xfrm>
                <a:off x="45719" y="477572"/>
                <a:ext cx="3869002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4000" b="1"/>
                </a:lvl1pPr>
              </a:lstStyle>
              <a:p>
                <a:r>
                  <a:t>THANK YOU</a:t>
                </a:r>
              </a:p>
            </p:txBody>
          </p:sp>
        </p:grpSp>
      </p:grpSp>
      <p:sp>
        <p:nvSpPr>
          <p:cNvPr id="257" name="직선 연결선 6"/>
          <p:cNvSpPr/>
          <p:nvPr/>
        </p:nvSpPr>
        <p:spPr>
          <a:xfrm>
            <a:off x="2123727" y="2148096"/>
            <a:ext cx="1008113" cy="74084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8" name="직선 연결선 7"/>
          <p:cNvSpPr/>
          <p:nvPr/>
        </p:nvSpPr>
        <p:spPr>
          <a:xfrm>
            <a:off x="5940152" y="3645024"/>
            <a:ext cx="1152129" cy="93610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직사각형 3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직선 연결선 5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TextBox 6"/>
          <p:cNvSpPr txBox="1"/>
          <p:nvPr/>
        </p:nvSpPr>
        <p:spPr>
          <a:xfrm>
            <a:off x="2025431" y="1211992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목차</a:t>
            </a:r>
            <a:endParaRPr dirty="0"/>
          </a:p>
        </p:txBody>
      </p:sp>
      <p:sp>
        <p:nvSpPr>
          <p:cNvPr id="106" name="TextBox 9"/>
          <p:cNvSpPr txBox="1"/>
          <p:nvPr/>
        </p:nvSpPr>
        <p:spPr>
          <a:xfrm>
            <a:off x="3462100" y="3289984"/>
            <a:ext cx="181536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400" b="1"/>
            </a:pPr>
            <a:r>
              <a:rPr lang="en-US" sz="2000" dirty="0"/>
              <a:t>Top</a:t>
            </a:r>
          </a:p>
          <a:p>
            <a:pPr algn="ctr">
              <a:defRPr sz="2400" b="1"/>
            </a:pPr>
            <a:r>
              <a:rPr lang="en-US" sz="2000" dirty="0"/>
              <a:t>        Module</a:t>
            </a:r>
            <a:endParaRPr sz="2000" dirty="0"/>
          </a:p>
        </p:txBody>
      </p:sp>
      <p:sp>
        <p:nvSpPr>
          <p:cNvPr id="107" name="TextBox 10"/>
          <p:cNvSpPr txBox="1"/>
          <p:nvPr/>
        </p:nvSpPr>
        <p:spPr>
          <a:xfrm>
            <a:off x="5388398" y="3272519"/>
            <a:ext cx="156068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400" b="1"/>
            </a:pPr>
            <a:r>
              <a:rPr lang="ko-KR" altLang="en-US" sz="2000" dirty="0"/>
              <a:t>동전</a:t>
            </a:r>
            <a:endParaRPr lang="en-US" altLang="ko-KR" sz="2000" dirty="0"/>
          </a:p>
          <a:p>
            <a:pPr algn="ctr">
              <a:defRPr sz="2400" b="1"/>
            </a:pPr>
            <a:r>
              <a:rPr lang="ko-KR" altLang="en-US" sz="2000" dirty="0"/>
              <a:t>     </a:t>
            </a:r>
            <a:r>
              <a:rPr lang="ko-KR" altLang="en-US" sz="2000" dirty="0" err="1"/>
              <a:t>주입부</a:t>
            </a:r>
            <a:endParaRPr sz="2000" dirty="0"/>
          </a:p>
        </p:txBody>
      </p:sp>
      <p:sp>
        <p:nvSpPr>
          <p:cNvPr id="108" name="TextBox 11"/>
          <p:cNvSpPr txBox="1"/>
          <p:nvPr/>
        </p:nvSpPr>
        <p:spPr>
          <a:xfrm>
            <a:off x="7183522" y="3298759"/>
            <a:ext cx="145167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400" b="1"/>
            </a:pPr>
            <a:r>
              <a:rPr lang="ko-KR" altLang="en-US" sz="2000" dirty="0"/>
              <a:t>시리얼</a:t>
            </a:r>
            <a:endParaRPr lang="en-US" altLang="ko-KR" sz="2000" dirty="0"/>
          </a:p>
          <a:p>
            <a:pPr algn="ctr">
              <a:defRPr sz="2400" b="1"/>
            </a:pPr>
            <a:r>
              <a:rPr lang="ko-KR" altLang="en-US" sz="2000" dirty="0"/>
              <a:t>    </a:t>
            </a:r>
            <a:r>
              <a:rPr lang="ko-KR" altLang="en-US" sz="2000" dirty="0" err="1"/>
              <a:t>제조부</a:t>
            </a:r>
            <a:endParaRPr sz="2000" dirty="0"/>
          </a:p>
        </p:txBody>
      </p:sp>
      <p:sp>
        <p:nvSpPr>
          <p:cNvPr id="109" name="직사각형 12"/>
          <p:cNvSpPr>
            <a:spLocks noChangeAspect="1"/>
          </p:cNvSpPr>
          <p:nvPr/>
        </p:nvSpPr>
        <p:spPr>
          <a:xfrm>
            <a:off x="3790180" y="2781250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직사각형 13"/>
          <p:cNvSpPr>
            <a:spLocks noChangeAspect="1"/>
          </p:cNvSpPr>
          <p:nvPr/>
        </p:nvSpPr>
        <p:spPr>
          <a:xfrm>
            <a:off x="5494274" y="2772475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직사각형 14"/>
          <p:cNvSpPr>
            <a:spLocks noChangeAspect="1"/>
          </p:cNvSpPr>
          <p:nvPr/>
        </p:nvSpPr>
        <p:spPr>
          <a:xfrm>
            <a:off x="7315549" y="2781250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직사각형 15"/>
          <p:cNvSpPr>
            <a:spLocks noChangeAspect="1"/>
          </p:cNvSpPr>
          <p:nvPr/>
        </p:nvSpPr>
        <p:spPr>
          <a:xfrm>
            <a:off x="4887709" y="405523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직사각형 16"/>
          <p:cNvSpPr>
            <a:spLocks noChangeAspect="1"/>
          </p:cNvSpPr>
          <p:nvPr/>
        </p:nvSpPr>
        <p:spPr>
          <a:xfrm>
            <a:off x="6705912" y="4046456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직사각형 17"/>
          <p:cNvSpPr>
            <a:spLocks noChangeAspect="1"/>
          </p:cNvSpPr>
          <p:nvPr/>
        </p:nvSpPr>
        <p:spPr>
          <a:xfrm>
            <a:off x="8311162" y="405523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TextBox 9"/>
          <p:cNvSpPr txBox="1"/>
          <p:nvPr/>
        </p:nvSpPr>
        <p:spPr>
          <a:xfrm>
            <a:off x="2278906" y="3298759"/>
            <a:ext cx="92589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400" b="1"/>
            </a:pPr>
            <a:r>
              <a:rPr lang="ko-KR" altLang="en-US" sz="2000" dirty="0"/>
              <a:t>제품</a:t>
            </a:r>
            <a:endParaRPr lang="en-US" altLang="ko-KR" sz="2000" dirty="0"/>
          </a:p>
          <a:p>
            <a:pPr algn="ctr">
              <a:defRPr sz="2400" b="1"/>
            </a:pPr>
            <a:r>
              <a:rPr lang="ko-KR" altLang="en-US" sz="2000" dirty="0"/>
              <a:t>  특징</a:t>
            </a:r>
            <a:endParaRPr sz="2000" dirty="0"/>
          </a:p>
          <a:p>
            <a:pPr algn="ctr">
              <a:defRPr sz="2400" b="1"/>
            </a:pPr>
            <a:r>
              <a:rPr lang="ko-KR" altLang="en-US" sz="2000" dirty="0"/>
              <a:t>  </a:t>
            </a:r>
            <a:endParaRPr sz="2000" dirty="0"/>
          </a:p>
        </p:txBody>
      </p:sp>
      <p:sp>
        <p:nvSpPr>
          <p:cNvPr id="116" name="직사각형 12"/>
          <p:cNvSpPr>
            <a:spLocks noChangeAspect="1"/>
          </p:cNvSpPr>
          <p:nvPr/>
        </p:nvSpPr>
        <p:spPr>
          <a:xfrm>
            <a:off x="2116887" y="2781250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직사각형 15"/>
          <p:cNvSpPr>
            <a:spLocks noChangeAspect="1"/>
          </p:cNvSpPr>
          <p:nvPr/>
        </p:nvSpPr>
        <p:spPr>
          <a:xfrm>
            <a:off x="3214416" y="405523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FEC94B18-7CE5-A64E-932C-F81A0D288BBF}"/>
              </a:ext>
            </a:extLst>
          </p:cNvPr>
          <p:cNvSpPr txBox="1"/>
          <p:nvPr/>
        </p:nvSpPr>
        <p:spPr>
          <a:xfrm>
            <a:off x="630156" y="3289984"/>
            <a:ext cx="92589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400" b="1"/>
            </a:pPr>
            <a:r>
              <a:rPr lang="ko-KR" altLang="en-US" sz="2000" dirty="0"/>
              <a:t>개발</a:t>
            </a:r>
            <a:endParaRPr lang="en-US" altLang="ko-KR" sz="2000" dirty="0"/>
          </a:p>
          <a:p>
            <a:pPr algn="ctr">
              <a:defRPr sz="2400" b="1"/>
            </a:pPr>
            <a:r>
              <a:rPr lang="ko-KR" altLang="en-US" sz="2000" dirty="0"/>
              <a:t>  목적</a:t>
            </a:r>
            <a:endParaRPr sz="2000" dirty="0"/>
          </a:p>
          <a:p>
            <a:pPr algn="ctr">
              <a:defRPr sz="2400" b="1"/>
            </a:pPr>
            <a:r>
              <a:rPr lang="ko-KR" altLang="en-US" sz="2000" dirty="0"/>
              <a:t>  </a:t>
            </a:r>
            <a:endParaRPr sz="2000" dirty="0"/>
          </a:p>
        </p:txBody>
      </p:sp>
      <p:sp>
        <p:nvSpPr>
          <p:cNvPr id="19" name="직사각형 12">
            <a:extLst>
              <a:ext uri="{FF2B5EF4-FFF2-40B4-BE49-F238E27FC236}">
                <a16:creationId xmlns:a16="http://schemas.microsoft.com/office/drawing/2014/main" id="{D542EBA8-C2EA-3C4B-9E59-67076B61338D}"/>
              </a:ext>
            </a:extLst>
          </p:cNvPr>
          <p:cNvSpPr>
            <a:spLocks noChangeAspect="1"/>
          </p:cNvSpPr>
          <p:nvPr/>
        </p:nvSpPr>
        <p:spPr>
          <a:xfrm>
            <a:off x="468137" y="2772475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직사각형 15">
            <a:extLst>
              <a:ext uri="{FF2B5EF4-FFF2-40B4-BE49-F238E27FC236}">
                <a16:creationId xmlns:a16="http://schemas.microsoft.com/office/drawing/2014/main" id="{6041A579-0621-124E-B1D7-2EF3860D6BEA}"/>
              </a:ext>
            </a:extLst>
          </p:cNvPr>
          <p:cNvSpPr>
            <a:spLocks noChangeAspect="1"/>
          </p:cNvSpPr>
          <p:nvPr/>
        </p:nvSpPr>
        <p:spPr>
          <a:xfrm>
            <a:off x="1565666" y="4046456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14324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개발 목적</a:t>
            </a:r>
            <a:endParaRPr dirty="0"/>
          </a:p>
        </p:txBody>
      </p:sp>
      <p:sp>
        <p:nvSpPr>
          <p:cNvPr id="123" name="TextBox 5"/>
          <p:cNvSpPr txBox="1"/>
          <p:nvPr/>
        </p:nvSpPr>
        <p:spPr>
          <a:xfrm>
            <a:off x="2938058" y="2908100"/>
            <a:ext cx="3267880" cy="558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200000"/>
              </a:lnSpc>
              <a:defRPr b="1" spc="300"/>
            </a:pPr>
            <a:r>
              <a:rPr dirty="0" err="1"/>
              <a:t>아침밥</a:t>
            </a:r>
            <a:r>
              <a:rPr dirty="0"/>
              <a:t>, </a:t>
            </a:r>
            <a:r>
              <a:rPr dirty="0" err="1"/>
              <a:t>굶고</a:t>
            </a:r>
            <a:r>
              <a:rPr dirty="0"/>
              <a:t> </a:t>
            </a:r>
            <a:r>
              <a:rPr dirty="0" err="1"/>
              <a:t>다니시나요</a:t>
            </a:r>
            <a:r>
              <a:rPr dirty="0"/>
              <a:t>?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EB5B8CD-CC11-D249-BC9C-3B76CAF78B23}"/>
              </a:ext>
            </a:extLst>
          </p:cNvPr>
          <p:cNvSpPr/>
          <p:nvPr/>
        </p:nvSpPr>
        <p:spPr>
          <a:xfrm>
            <a:off x="2950400" y="3297899"/>
            <a:ext cx="3243196" cy="713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  <a:defRPr sz="2400" b="1" spc="300">
                <a:solidFill>
                  <a:srgbClr val="FF0000"/>
                </a:solidFill>
              </a:defRPr>
            </a:pPr>
            <a:r>
              <a:rPr lang="ko-KR" altLang="en-US" dirty="0"/>
              <a:t>“잠깐이면 됩니다</a:t>
            </a:r>
            <a:r>
              <a:rPr lang="en-US" altLang="ko-KR" dirty="0"/>
              <a:t>.”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8"/>
          <p:cNvSpPr txBox="1"/>
          <p:nvPr/>
        </p:nvSpPr>
        <p:spPr>
          <a:xfrm>
            <a:off x="5160413" y="4509120"/>
            <a:ext cx="1618390" cy="393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ct val="150000"/>
              </a:lnSpc>
              <a:defRPr sz="1400" b="1"/>
            </a:lvl1pPr>
          </a:lstStyle>
          <a:p>
            <a:r>
              <a:rPr sz="1500"/>
              <a:t>시리얼만, 우유만!</a:t>
            </a:r>
          </a:p>
        </p:txBody>
      </p:sp>
      <p:sp>
        <p:nvSpPr>
          <p:cNvPr id="126" name="모서리가 둥근 직사각형 14"/>
          <p:cNvSpPr/>
          <p:nvPr/>
        </p:nvSpPr>
        <p:spPr>
          <a:xfrm>
            <a:off x="1403648" y="2852935"/>
            <a:ext cx="2232247" cy="158417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직사각형 7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직사각형 8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직선 연결선 9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0" name="TextBox 10"/>
          <p:cNvSpPr txBox="1"/>
          <p:nvPr/>
        </p:nvSpPr>
        <p:spPr>
          <a:xfrm>
            <a:off x="2025431" y="1211992"/>
            <a:ext cx="14324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제품 특징</a:t>
            </a:r>
            <a:endParaRPr dirty="0"/>
          </a:p>
        </p:txBody>
      </p:sp>
      <p:sp>
        <p:nvSpPr>
          <p:cNvPr id="131" name="TextBox 13"/>
          <p:cNvSpPr txBox="1"/>
          <p:nvPr/>
        </p:nvSpPr>
        <p:spPr>
          <a:xfrm>
            <a:off x="1641866" y="3303906"/>
            <a:ext cx="2421980" cy="956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normAutofit/>
          </a:bodyPr>
          <a:lstStyle/>
          <a:p>
            <a:pPr>
              <a:lnSpc>
                <a:spcPct val="150000"/>
              </a:lnSpc>
              <a:defRPr sz="2000">
                <a:ln w="3175" cap="flat">
                  <a:solidFill>
                    <a:srgbClr val="000000"/>
                  </a:solidFill>
                  <a:prstDash val="solid"/>
                  <a:round/>
                </a:ln>
              </a:defRPr>
            </a:pPr>
            <a:r>
              <a:rPr lang="ko-KR" altLang="en-US" dirty="0"/>
              <a:t>자판기의 특징</a:t>
            </a:r>
            <a:endParaRPr dirty="0"/>
          </a:p>
        </p:txBody>
      </p:sp>
      <p:sp>
        <p:nvSpPr>
          <p:cNvPr id="132" name="왼쪽 중괄호 15"/>
          <p:cNvSpPr/>
          <p:nvPr/>
        </p:nvSpPr>
        <p:spPr>
          <a:xfrm rot="10800000">
            <a:off x="3635894" y="2564903"/>
            <a:ext cx="504059" cy="216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19182"/>
                  <a:pt x="10800" y="16200"/>
                </a:cubicBezTo>
                <a:lnTo>
                  <a:pt x="10800" y="16200"/>
                </a:lnTo>
                <a:cubicBezTo>
                  <a:pt x="10800" y="13218"/>
                  <a:pt x="5965" y="10800"/>
                  <a:pt x="0" y="10800"/>
                </a:cubicBezTo>
                <a:cubicBezTo>
                  <a:pt x="5965" y="10800"/>
                  <a:pt x="10800" y="8382"/>
                  <a:pt x="10800" y="5400"/>
                </a:cubicBezTo>
                <a:cubicBezTo>
                  <a:pt x="10800" y="2418"/>
                  <a:pt x="15635" y="0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3" name="TextBox 16"/>
          <p:cNvSpPr txBox="1"/>
          <p:nvPr/>
        </p:nvSpPr>
        <p:spPr>
          <a:xfrm>
            <a:off x="5160413" y="1929606"/>
            <a:ext cx="2894380" cy="740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sz="1400" b="1"/>
            </a:pPr>
            <a:r>
              <a:rPr lang="ko-KR" altLang="en-US" sz="1500" dirty="0"/>
              <a:t>세 </a:t>
            </a:r>
            <a:r>
              <a:rPr sz="1500" dirty="0" err="1"/>
              <a:t>종류의</a:t>
            </a:r>
            <a:r>
              <a:rPr sz="1500" dirty="0"/>
              <a:t> </a:t>
            </a:r>
            <a:r>
              <a:rPr sz="1500" dirty="0" err="1"/>
              <a:t>시리얼</a:t>
            </a:r>
            <a:endParaRPr sz="1500" dirty="0"/>
          </a:p>
          <a:p>
            <a:pPr>
              <a:lnSpc>
                <a:spcPct val="150000"/>
              </a:lnSpc>
              <a:defRPr sz="1400" b="1"/>
            </a:pPr>
            <a:r>
              <a:rPr sz="1500" dirty="0" err="1"/>
              <a:t>첵스</a:t>
            </a:r>
            <a:r>
              <a:rPr sz="1500" dirty="0"/>
              <a:t> </a:t>
            </a:r>
            <a:r>
              <a:rPr sz="1500" dirty="0" err="1"/>
              <a:t>초코</a:t>
            </a:r>
            <a:r>
              <a:rPr sz="1500" dirty="0"/>
              <a:t>, </a:t>
            </a:r>
            <a:r>
              <a:rPr sz="1500" dirty="0" err="1"/>
              <a:t>콘푸로스트</a:t>
            </a:r>
            <a:r>
              <a:rPr sz="1500" dirty="0"/>
              <a:t>, </a:t>
            </a:r>
            <a:r>
              <a:rPr sz="1500" dirty="0" err="1"/>
              <a:t>그</a:t>
            </a:r>
            <a:r>
              <a:rPr lang="ko-KR" altLang="en-US" sz="1500" dirty="0" err="1"/>
              <a:t>래</a:t>
            </a:r>
            <a:r>
              <a:rPr sz="1500" dirty="0" err="1"/>
              <a:t>놀라</a:t>
            </a:r>
            <a:endParaRPr sz="1500" dirty="0"/>
          </a:p>
        </p:txBody>
      </p:sp>
      <p:sp>
        <p:nvSpPr>
          <p:cNvPr id="134" name="TextBox 17"/>
          <p:cNvSpPr txBox="1"/>
          <p:nvPr/>
        </p:nvSpPr>
        <p:spPr>
          <a:xfrm>
            <a:off x="5160413" y="3245195"/>
            <a:ext cx="1573506" cy="740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sz="1400" b="1"/>
            </a:pPr>
            <a:r>
              <a:rPr sz="1500" dirty="0" err="1"/>
              <a:t>따뜻한</a:t>
            </a:r>
            <a:r>
              <a:rPr sz="1500" dirty="0"/>
              <a:t> </a:t>
            </a:r>
            <a:r>
              <a:rPr sz="1500" dirty="0" err="1"/>
              <a:t>시리얼과</a:t>
            </a:r>
            <a:r>
              <a:rPr sz="1500" dirty="0"/>
              <a:t> </a:t>
            </a:r>
          </a:p>
          <a:p>
            <a:pPr>
              <a:lnSpc>
                <a:spcPct val="150000"/>
              </a:lnSpc>
              <a:defRPr sz="1400" b="1"/>
            </a:pPr>
            <a:r>
              <a:rPr sz="1500" dirty="0" err="1"/>
              <a:t>차가운</a:t>
            </a:r>
            <a:r>
              <a:rPr sz="1500" dirty="0"/>
              <a:t> </a:t>
            </a:r>
            <a:r>
              <a:rPr sz="1500" dirty="0" err="1"/>
              <a:t>시리얼</a:t>
            </a:r>
            <a:endParaRPr sz="1500" dirty="0"/>
          </a:p>
        </p:txBody>
      </p:sp>
      <p:sp>
        <p:nvSpPr>
          <p:cNvPr id="135" name="TextBox 38"/>
          <p:cNvSpPr txBox="1"/>
          <p:nvPr/>
        </p:nvSpPr>
        <p:spPr>
          <a:xfrm>
            <a:off x="4329687" y="1916832"/>
            <a:ext cx="725697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 b="1">
                <a:solidFill>
                  <a:srgbClr val="FFFFFF"/>
                </a:solidFill>
              </a:defRPr>
            </a:lvl1pPr>
          </a:lstStyle>
          <a:p>
            <a:r>
              <a:t>01</a:t>
            </a:r>
          </a:p>
        </p:txBody>
      </p:sp>
      <p:sp>
        <p:nvSpPr>
          <p:cNvPr id="136" name="TextBox 39"/>
          <p:cNvSpPr txBox="1"/>
          <p:nvPr/>
        </p:nvSpPr>
        <p:spPr>
          <a:xfrm>
            <a:off x="4329687" y="3235623"/>
            <a:ext cx="725697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 b="1">
                <a:solidFill>
                  <a:srgbClr val="FFFFFF"/>
                </a:solidFill>
              </a:defRPr>
            </a:lvl1pPr>
          </a:lstStyle>
          <a:p>
            <a:r>
              <a:t>02</a:t>
            </a:r>
          </a:p>
        </p:txBody>
      </p:sp>
      <p:sp>
        <p:nvSpPr>
          <p:cNvPr id="137" name="TextBox 40"/>
          <p:cNvSpPr txBox="1"/>
          <p:nvPr/>
        </p:nvSpPr>
        <p:spPr>
          <a:xfrm>
            <a:off x="4329687" y="4437112"/>
            <a:ext cx="725697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 b="1">
                <a:solidFill>
                  <a:srgbClr val="FFFFFF"/>
                </a:solidFill>
              </a:defRPr>
            </a:lvl1pPr>
          </a:lstStyle>
          <a:p>
            <a:r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8434C31-F3E2-411C-8CBC-255CE460FF71}"/>
              </a:ext>
            </a:extLst>
          </p:cNvPr>
          <p:cNvSpPr/>
          <p:nvPr/>
        </p:nvSpPr>
        <p:spPr>
          <a:xfrm>
            <a:off x="389190" y="1972758"/>
            <a:ext cx="5023393" cy="464636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bg1">
                <a:lumMod val="1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149AA651-7293-4D1A-A9F7-0224DE8EE567}"/>
              </a:ext>
            </a:extLst>
          </p:cNvPr>
          <p:cNvGrpSpPr/>
          <p:nvPr/>
        </p:nvGrpSpPr>
        <p:grpSpPr>
          <a:xfrm>
            <a:off x="1572016" y="5369824"/>
            <a:ext cx="1778973" cy="1015458"/>
            <a:chOff x="1526152" y="5328228"/>
            <a:chExt cx="1778973" cy="1015458"/>
          </a:xfrm>
          <a:gradFill flip="none" rotWithShape="1">
            <a:gsLst>
              <a:gs pos="0">
                <a:schemeClr val="bg1">
                  <a:lumMod val="10000"/>
                  <a:tint val="66000"/>
                  <a:satMod val="160000"/>
                </a:schemeClr>
              </a:gs>
              <a:gs pos="50000">
                <a:schemeClr val="bg1">
                  <a:lumMod val="10000"/>
                  <a:tint val="44500"/>
                  <a:satMod val="160000"/>
                </a:schemeClr>
              </a:gs>
              <a:gs pos="100000">
                <a:schemeClr val="bg1">
                  <a:lumMod val="10000"/>
                  <a:tint val="23500"/>
                  <a:satMod val="160000"/>
                </a:schemeClr>
              </a:gs>
            </a:gsLst>
            <a:lin ang="5400000" scaled="1"/>
            <a:tileRect/>
          </a:gradFill>
        </p:grpSpPr>
        <p:sp>
          <p:nvSpPr>
            <p:cNvPr id="62" name="순서도: 처리 61">
              <a:extLst>
                <a:ext uri="{FF2B5EF4-FFF2-40B4-BE49-F238E27FC236}">
                  <a16:creationId xmlns:a16="http://schemas.microsoft.com/office/drawing/2014/main" id="{3A8D196F-0118-4E3F-AEE8-076343727BE1}"/>
                </a:ext>
              </a:extLst>
            </p:cNvPr>
            <p:cNvSpPr/>
            <p:nvPr/>
          </p:nvSpPr>
          <p:spPr>
            <a:xfrm>
              <a:off x="1529414" y="5328228"/>
              <a:ext cx="1775711" cy="997598"/>
            </a:xfrm>
            <a:prstGeom prst="flowChartProcess">
              <a:avLst/>
            </a:prstGeom>
            <a:grp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B0195EA9-7A84-4938-8C80-3CF0D359550D}"/>
                </a:ext>
              </a:extLst>
            </p:cNvPr>
            <p:cNvCxnSpPr/>
            <p:nvPr/>
          </p:nvCxnSpPr>
          <p:spPr>
            <a:xfrm>
              <a:off x="1802738" y="5328228"/>
              <a:ext cx="0" cy="781165"/>
            </a:xfrm>
            <a:prstGeom prst="line">
              <a:avLst/>
            </a:prstGeom>
            <a:grp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33B1E4A0-B7F9-47F6-AD6F-F5F73DB7C2F0}"/>
                </a:ext>
              </a:extLst>
            </p:cNvPr>
            <p:cNvCxnSpPr/>
            <p:nvPr/>
          </p:nvCxnSpPr>
          <p:spPr>
            <a:xfrm>
              <a:off x="3021938" y="5328228"/>
              <a:ext cx="0" cy="781165"/>
            </a:xfrm>
            <a:prstGeom prst="line">
              <a:avLst/>
            </a:prstGeom>
            <a:grp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5FEE34F9-697D-4565-8477-B9E2DFC4A8B6}"/>
                </a:ext>
              </a:extLst>
            </p:cNvPr>
            <p:cNvCxnSpPr/>
            <p:nvPr/>
          </p:nvCxnSpPr>
          <p:spPr>
            <a:xfrm>
              <a:off x="1789208" y="6109393"/>
              <a:ext cx="1219200" cy="0"/>
            </a:xfrm>
            <a:prstGeom prst="line">
              <a:avLst/>
            </a:prstGeom>
            <a:grp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AAD917DD-A5C0-41F6-974B-29E20518A631}"/>
                </a:ext>
              </a:extLst>
            </p:cNvPr>
            <p:cNvCxnSpPr/>
            <p:nvPr/>
          </p:nvCxnSpPr>
          <p:spPr>
            <a:xfrm flipH="1">
              <a:off x="1526152" y="6127919"/>
              <a:ext cx="273324" cy="215767"/>
            </a:xfrm>
            <a:prstGeom prst="line">
              <a:avLst/>
            </a:prstGeom>
            <a:grp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B44363C8-297E-4915-8628-18EFFD064B98}"/>
                </a:ext>
              </a:extLst>
            </p:cNvPr>
            <p:cNvCxnSpPr/>
            <p:nvPr/>
          </p:nvCxnSpPr>
          <p:spPr>
            <a:xfrm>
              <a:off x="3021938" y="6109393"/>
              <a:ext cx="283187" cy="213208"/>
            </a:xfrm>
            <a:prstGeom prst="line">
              <a:avLst/>
            </a:prstGeom>
            <a:grpFill/>
            <a:ln w="25400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6D202C5C-A72D-4F43-9825-B18F4715DBC0}"/>
              </a:ext>
            </a:extLst>
          </p:cNvPr>
          <p:cNvSpPr/>
          <p:nvPr/>
        </p:nvSpPr>
        <p:spPr>
          <a:xfrm>
            <a:off x="1848602" y="5373570"/>
            <a:ext cx="1235310" cy="799691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grpSp>
        <p:nvGrpSpPr>
          <p:cNvPr id="321" name="그룹 320">
            <a:extLst>
              <a:ext uri="{FF2B5EF4-FFF2-40B4-BE49-F238E27FC236}">
                <a16:creationId xmlns:a16="http://schemas.microsoft.com/office/drawing/2014/main" id="{F0441347-4A7E-490E-9219-A1AA0F854255}"/>
              </a:ext>
            </a:extLst>
          </p:cNvPr>
          <p:cNvGrpSpPr/>
          <p:nvPr/>
        </p:nvGrpSpPr>
        <p:grpSpPr>
          <a:xfrm>
            <a:off x="2174984" y="4691333"/>
            <a:ext cx="583910" cy="583910"/>
            <a:chOff x="5679196" y="3339464"/>
            <a:chExt cx="583910" cy="583910"/>
          </a:xfrm>
        </p:grpSpPr>
        <p:pic>
          <p:nvPicPr>
            <p:cNvPr id="273" name="그래픽 272" descr="물">
              <a:extLst>
                <a:ext uri="{FF2B5EF4-FFF2-40B4-BE49-F238E27FC236}">
                  <a16:creationId xmlns:a16="http://schemas.microsoft.com/office/drawing/2014/main" id="{1A851934-3663-43CB-BE3E-C3E97E7B8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79196" y="3339464"/>
              <a:ext cx="583910" cy="583910"/>
            </a:xfrm>
            <a:prstGeom prst="rect">
              <a:avLst/>
            </a:prstGeom>
          </p:spPr>
        </p:pic>
        <p:pic>
          <p:nvPicPr>
            <p:cNvPr id="320" name="그림 319" descr="게임, 테이블이(가) 표시된 사진&#10;&#10;자동 생성된 설명">
              <a:extLst>
                <a:ext uri="{FF2B5EF4-FFF2-40B4-BE49-F238E27FC236}">
                  <a16:creationId xmlns:a16="http://schemas.microsoft.com/office/drawing/2014/main" id="{95DA9405-6B2E-4F6A-9E46-CAF000C24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4014" y="3497612"/>
              <a:ext cx="391858" cy="391858"/>
            </a:xfrm>
            <a:prstGeom prst="rect">
              <a:avLst/>
            </a:prstGeom>
          </p:spPr>
        </p:pic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3270263B-646D-4799-A4F5-5CBF130985C2}"/>
              </a:ext>
            </a:extLst>
          </p:cNvPr>
          <p:cNvGrpSpPr/>
          <p:nvPr/>
        </p:nvGrpSpPr>
        <p:grpSpPr>
          <a:xfrm>
            <a:off x="2359044" y="4678471"/>
            <a:ext cx="211316" cy="501845"/>
            <a:chOff x="6062969" y="2232318"/>
            <a:chExt cx="1011336" cy="901198"/>
          </a:xfrm>
        </p:grpSpPr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04E06BA9-3F5A-4D66-ADDE-DD40224E5E88}"/>
                </a:ext>
              </a:extLst>
            </p:cNvPr>
            <p:cNvSpPr/>
            <p:nvPr/>
          </p:nvSpPr>
          <p:spPr>
            <a:xfrm>
              <a:off x="6062969" y="2627811"/>
              <a:ext cx="262647" cy="138050"/>
            </a:xfrm>
            <a:custGeom>
              <a:avLst/>
              <a:gdLst>
                <a:gd name="connsiteX0" fmla="*/ 0 w 262647"/>
                <a:gd name="connsiteY0" fmla="*/ 97276 h 138050"/>
                <a:gd name="connsiteX1" fmla="*/ 48638 w 262647"/>
                <a:gd name="connsiteY1" fmla="*/ 29183 h 138050"/>
                <a:gd name="connsiteX2" fmla="*/ 68094 w 262647"/>
                <a:gd name="connsiteY2" fmla="*/ 9728 h 138050"/>
                <a:gd name="connsiteX3" fmla="*/ 116732 w 262647"/>
                <a:gd name="connsiteY3" fmla="*/ 0 h 138050"/>
                <a:gd name="connsiteX4" fmla="*/ 145915 w 262647"/>
                <a:gd name="connsiteY4" fmla="*/ 19455 h 138050"/>
                <a:gd name="connsiteX5" fmla="*/ 204281 w 262647"/>
                <a:gd name="connsiteY5" fmla="*/ 38910 h 138050"/>
                <a:gd name="connsiteX6" fmla="*/ 262647 w 262647"/>
                <a:gd name="connsiteY6" fmla="*/ 107004 h 138050"/>
                <a:gd name="connsiteX7" fmla="*/ 252919 w 262647"/>
                <a:gd name="connsiteY7" fmla="*/ 136187 h 138050"/>
                <a:gd name="connsiteX8" fmla="*/ 77821 w 262647"/>
                <a:gd name="connsiteY8" fmla="*/ 116732 h 138050"/>
                <a:gd name="connsiteX9" fmla="*/ 19455 w 262647"/>
                <a:gd name="connsiteY9" fmla="*/ 97276 h 138050"/>
                <a:gd name="connsiteX10" fmla="*/ 0 w 262647"/>
                <a:gd name="connsiteY10" fmla="*/ 97276 h 13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2647" h="138050">
                  <a:moveTo>
                    <a:pt x="0" y="97276"/>
                  </a:moveTo>
                  <a:cubicBezTo>
                    <a:pt x="16213" y="74578"/>
                    <a:pt x="31513" y="51200"/>
                    <a:pt x="48638" y="29183"/>
                  </a:cubicBezTo>
                  <a:cubicBezTo>
                    <a:pt x="54269" y="21944"/>
                    <a:pt x="59664" y="13341"/>
                    <a:pt x="68094" y="9728"/>
                  </a:cubicBezTo>
                  <a:cubicBezTo>
                    <a:pt x="83291" y="3215"/>
                    <a:pt x="100519" y="3243"/>
                    <a:pt x="116732" y="0"/>
                  </a:cubicBezTo>
                  <a:cubicBezTo>
                    <a:pt x="126460" y="6485"/>
                    <a:pt x="135231" y="14707"/>
                    <a:pt x="145915" y="19455"/>
                  </a:cubicBezTo>
                  <a:cubicBezTo>
                    <a:pt x="164655" y="27784"/>
                    <a:pt x="186354" y="28951"/>
                    <a:pt x="204281" y="38910"/>
                  </a:cubicBezTo>
                  <a:cubicBezTo>
                    <a:pt x="221701" y="48588"/>
                    <a:pt x="252583" y="93585"/>
                    <a:pt x="262647" y="107004"/>
                  </a:cubicBezTo>
                  <a:cubicBezTo>
                    <a:pt x="259404" y="116732"/>
                    <a:pt x="263083" y="134832"/>
                    <a:pt x="252919" y="136187"/>
                  </a:cubicBezTo>
                  <a:cubicBezTo>
                    <a:pt x="206689" y="142351"/>
                    <a:pt x="130541" y="132548"/>
                    <a:pt x="77821" y="116732"/>
                  </a:cubicBezTo>
                  <a:cubicBezTo>
                    <a:pt x="58178" y="110839"/>
                    <a:pt x="28626" y="115619"/>
                    <a:pt x="19455" y="97276"/>
                  </a:cubicBezTo>
                  <a:lnTo>
                    <a:pt x="0" y="97276"/>
                  </a:lnTo>
                  <a:close/>
                </a:path>
              </a:pathLst>
            </a:custGeom>
            <a:solidFill>
              <a:srgbClr val="EEB972"/>
            </a:solidFill>
            <a:ln w="25400" cap="flat">
              <a:solidFill>
                <a:srgbClr val="EEB972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377D0280-CEAE-4DEA-A868-2B5EE0D7278D}"/>
                </a:ext>
              </a:extLst>
            </p:cNvPr>
            <p:cNvSpPr/>
            <p:nvPr/>
          </p:nvSpPr>
          <p:spPr>
            <a:xfrm>
              <a:off x="6317155" y="2493621"/>
              <a:ext cx="262647" cy="138050"/>
            </a:xfrm>
            <a:custGeom>
              <a:avLst/>
              <a:gdLst>
                <a:gd name="connsiteX0" fmla="*/ 0 w 262647"/>
                <a:gd name="connsiteY0" fmla="*/ 97276 h 138050"/>
                <a:gd name="connsiteX1" fmla="*/ 48638 w 262647"/>
                <a:gd name="connsiteY1" fmla="*/ 29183 h 138050"/>
                <a:gd name="connsiteX2" fmla="*/ 68094 w 262647"/>
                <a:gd name="connsiteY2" fmla="*/ 9728 h 138050"/>
                <a:gd name="connsiteX3" fmla="*/ 116732 w 262647"/>
                <a:gd name="connsiteY3" fmla="*/ 0 h 138050"/>
                <a:gd name="connsiteX4" fmla="*/ 145915 w 262647"/>
                <a:gd name="connsiteY4" fmla="*/ 19455 h 138050"/>
                <a:gd name="connsiteX5" fmla="*/ 204281 w 262647"/>
                <a:gd name="connsiteY5" fmla="*/ 38910 h 138050"/>
                <a:gd name="connsiteX6" fmla="*/ 262647 w 262647"/>
                <a:gd name="connsiteY6" fmla="*/ 107004 h 138050"/>
                <a:gd name="connsiteX7" fmla="*/ 252919 w 262647"/>
                <a:gd name="connsiteY7" fmla="*/ 136187 h 138050"/>
                <a:gd name="connsiteX8" fmla="*/ 77821 w 262647"/>
                <a:gd name="connsiteY8" fmla="*/ 116732 h 138050"/>
                <a:gd name="connsiteX9" fmla="*/ 19455 w 262647"/>
                <a:gd name="connsiteY9" fmla="*/ 97276 h 138050"/>
                <a:gd name="connsiteX10" fmla="*/ 0 w 262647"/>
                <a:gd name="connsiteY10" fmla="*/ 97276 h 13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2647" h="138050">
                  <a:moveTo>
                    <a:pt x="0" y="97276"/>
                  </a:moveTo>
                  <a:cubicBezTo>
                    <a:pt x="16213" y="74578"/>
                    <a:pt x="31513" y="51200"/>
                    <a:pt x="48638" y="29183"/>
                  </a:cubicBezTo>
                  <a:cubicBezTo>
                    <a:pt x="54269" y="21944"/>
                    <a:pt x="59664" y="13341"/>
                    <a:pt x="68094" y="9728"/>
                  </a:cubicBezTo>
                  <a:cubicBezTo>
                    <a:pt x="83291" y="3215"/>
                    <a:pt x="100519" y="3243"/>
                    <a:pt x="116732" y="0"/>
                  </a:cubicBezTo>
                  <a:cubicBezTo>
                    <a:pt x="126460" y="6485"/>
                    <a:pt x="135231" y="14707"/>
                    <a:pt x="145915" y="19455"/>
                  </a:cubicBezTo>
                  <a:cubicBezTo>
                    <a:pt x="164655" y="27784"/>
                    <a:pt x="186354" y="28951"/>
                    <a:pt x="204281" y="38910"/>
                  </a:cubicBezTo>
                  <a:cubicBezTo>
                    <a:pt x="221701" y="48588"/>
                    <a:pt x="252583" y="93585"/>
                    <a:pt x="262647" y="107004"/>
                  </a:cubicBezTo>
                  <a:cubicBezTo>
                    <a:pt x="259404" y="116732"/>
                    <a:pt x="263083" y="134832"/>
                    <a:pt x="252919" y="136187"/>
                  </a:cubicBezTo>
                  <a:cubicBezTo>
                    <a:pt x="206689" y="142351"/>
                    <a:pt x="130541" y="132548"/>
                    <a:pt x="77821" y="116732"/>
                  </a:cubicBezTo>
                  <a:cubicBezTo>
                    <a:pt x="58178" y="110839"/>
                    <a:pt x="28626" y="115619"/>
                    <a:pt x="19455" y="97276"/>
                  </a:cubicBezTo>
                  <a:lnTo>
                    <a:pt x="0" y="97276"/>
                  </a:lnTo>
                  <a:close/>
                </a:path>
              </a:pathLst>
            </a:custGeom>
            <a:solidFill>
              <a:srgbClr val="EEB972"/>
            </a:solidFill>
            <a:ln w="25400" cap="flat">
              <a:solidFill>
                <a:srgbClr val="EEB972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26354101-9242-4695-9717-C34A01041717}"/>
                </a:ext>
              </a:extLst>
            </p:cNvPr>
            <p:cNvSpPr/>
            <p:nvPr/>
          </p:nvSpPr>
          <p:spPr>
            <a:xfrm rot="20250564">
              <a:off x="6588912" y="2648026"/>
              <a:ext cx="262647" cy="138050"/>
            </a:xfrm>
            <a:custGeom>
              <a:avLst/>
              <a:gdLst>
                <a:gd name="connsiteX0" fmla="*/ 0 w 262647"/>
                <a:gd name="connsiteY0" fmla="*/ 97276 h 138050"/>
                <a:gd name="connsiteX1" fmla="*/ 48638 w 262647"/>
                <a:gd name="connsiteY1" fmla="*/ 29183 h 138050"/>
                <a:gd name="connsiteX2" fmla="*/ 68094 w 262647"/>
                <a:gd name="connsiteY2" fmla="*/ 9728 h 138050"/>
                <a:gd name="connsiteX3" fmla="*/ 116732 w 262647"/>
                <a:gd name="connsiteY3" fmla="*/ 0 h 138050"/>
                <a:gd name="connsiteX4" fmla="*/ 145915 w 262647"/>
                <a:gd name="connsiteY4" fmla="*/ 19455 h 138050"/>
                <a:gd name="connsiteX5" fmla="*/ 204281 w 262647"/>
                <a:gd name="connsiteY5" fmla="*/ 38910 h 138050"/>
                <a:gd name="connsiteX6" fmla="*/ 262647 w 262647"/>
                <a:gd name="connsiteY6" fmla="*/ 107004 h 138050"/>
                <a:gd name="connsiteX7" fmla="*/ 252919 w 262647"/>
                <a:gd name="connsiteY7" fmla="*/ 136187 h 138050"/>
                <a:gd name="connsiteX8" fmla="*/ 77821 w 262647"/>
                <a:gd name="connsiteY8" fmla="*/ 116732 h 138050"/>
                <a:gd name="connsiteX9" fmla="*/ 19455 w 262647"/>
                <a:gd name="connsiteY9" fmla="*/ 97276 h 138050"/>
                <a:gd name="connsiteX10" fmla="*/ 0 w 262647"/>
                <a:gd name="connsiteY10" fmla="*/ 97276 h 13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2647" h="138050">
                  <a:moveTo>
                    <a:pt x="0" y="97276"/>
                  </a:moveTo>
                  <a:cubicBezTo>
                    <a:pt x="16213" y="74578"/>
                    <a:pt x="31513" y="51200"/>
                    <a:pt x="48638" y="29183"/>
                  </a:cubicBezTo>
                  <a:cubicBezTo>
                    <a:pt x="54269" y="21944"/>
                    <a:pt x="59664" y="13341"/>
                    <a:pt x="68094" y="9728"/>
                  </a:cubicBezTo>
                  <a:cubicBezTo>
                    <a:pt x="83291" y="3215"/>
                    <a:pt x="100519" y="3243"/>
                    <a:pt x="116732" y="0"/>
                  </a:cubicBezTo>
                  <a:cubicBezTo>
                    <a:pt x="126460" y="6485"/>
                    <a:pt x="135231" y="14707"/>
                    <a:pt x="145915" y="19455"/>
                  </a:cubicBezTo>
                  <a:cubicBezTo>
                    <a:pt x="164655" y="27784"/>
                    <a:pt x="186354" y="28951"/>
                    <a:pt x="204281" y="38910"/>
                  </a:cubicBezTo>
                  <a:cubicBezTo>
                    <a:pt x="221701" y="48588"/>
                    <a:pt x="252583" y="93585"/>
                    <a:pt x="262647" y="107004"/>
                  </a:cubicBezTo>
                  <a:cubicBezTo>
                    <a:pt x="259404" y="116732"/>
                    <a:pt x="263083" y="134832"/>
                    <a:pt x="252919" y="136187"/>
                  </a:cubicBezTo>
                  <a:cubicBezTo>
                    <a:pt x="206689" y="142351"/>
                    <a:pt x="130541" y="132548"/>
                    <a:pt x="77821" y="116732"/>
                  </a:cubicBezTo>
                  <a:cubicBezTo>
                    <a:pt x="58178" y="110839"/>
                    <a:pt x="28626" y="115619"/>
                    <a:pt x="19455" y="97276"/>
                  </a:cubicBezTo>
                  <a:lnTo>
                    <a:pt x="0" y="97276"/>
                  </a:lnTo>
                  <a:close/>
                </a:path>
              </a:pathLst>
            </a:custGeom>
            <a:solidFill>
              <a:srgbClr val="EEB972"/>
            </a:solidFill>
            <a:ln w="25400" cap="flat">
              <a:solidFill>
                <a:srgbClr val="EEB972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21606510-3D75-4BE7-8A2A-1536B7C8B88F}"/>
                </a:ext>
              </a:extLst>
            </p:cNvPr>
            <p:cNvSpPr/>
            <p:nvPr/>
          </p:nvSpPr>
          <p:spPr>
            <a:xfrm>
              <a:off x="6885032" y="2785367"/>
              <a:ext cx="189273" cy="205147"/>
            </a:xfrm>
            <a:custGeom>
              <a:avLst/>
              <a:gdLst>
                <a:gd name="connsiteX0" fmla="*/ 98437 w 189273"/>
                <a:gd name="connsiteY0" fmla="*/ 0 h 205147"/>
                <a:gd name="connsiteX1" fmla="*/ 88710 w 189273"/>
                <a:gd name="connsiteY1" fmla="*/ 68093 h 205147"/>
                <a:gd name="connsiteX2" fmla="*/ 20616 w 189273"/>
                <a:gd name="connsiteY2" fmla="*/ 77821 h 205147"/>
                <a:gd name="connsiteX3" fmla="*/ 59527 w 189273"/>
                <a:gd name="connsiteY3" fmla="*/ 184825 h 205147"/>
                <a:gd name="connsiteX4" fmla="*/ 88710 w 189273"/>
                <a:gd name="connsiteY4" fmla="*/ 204281 h 205147"/>
                <a:gd name="connsiteX5" fmla="*/ 176259 w 189273"/>
                <a:gd name="connsiteY5" fmla="*/ 155642 h 205147"/>
                <a:gd name="connsiteX6" fmla="*/ 176259 w 189273"/>
                <a:gd name="connsiteY6" fmla="*/ 38910 h 205147"/>
                <a:gd name="connsiteX7" fmla="*/ 137348 w 189273"/>
                <a:gd name="connsiteY7" fmla="*/ 29183 h 205147"/>
                <a:gd name="connsiteX8" fmla="*/ 108165 w 189273"/>
                <a:gd name="connsiteY8" fmla="*/ 19455 h 205147"/>
                <a:gd name="connsiteX9" fmla="*/ 108165 w 189273"/>
                <a:gd name="connsiteY9" fmla="*/ 58366 h 205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273" h="205147">
                  <a:moveTo>
                    <a:pt x="98437" y="0"/>
                  </a:moveTo>
                  <a:cubicBezTo>
                    <a:pt x="95195" y="22698"/>
                    <a:pt x="104923" y="51880"/>
                    <a:pt x="88710" y="68093"/>
                  </a:cubicBezTo>
                  <a:cubicBezTo>
                    <a:pt x="72497" y="84306"/>
                    <a:pt x="31595" y="57692"/>
                    <a:pt x="20616" y="77821"/>
                  </a:cubicBezTo>
                  <a:cubicBezTo>
                    <a:pt x="-27337" y="165735"/>
                    <a:pt x="17899" y="170950"/>
                    <a:pt x="59527" y="184825"/>
                  </a:cubicBezTo>
                  <a:cubicBezTo>
                    <a:pt x="69255" y="191310"/>
                    <a:pt x="77109" y="202831"/>
                    <a:pt x="88710" y="204281"/>
                  </a:cubicBezTo>
                  <a:cubicBezTo>
                    <a:pt x="136087" y="210203"/>
                    <a:pt x="147011" y="184890"/>
                    <a:pt x="176259" y="155642"/>
                  </a:cubicBezTo>
                  <a:cubicBezTo>
                    <a:pt x="186102" y="116268"/>
                    <a:pt x="199815" y="81311"/>
                    <a:pt x="176259" y="38910"/>
                  </a:cubicBezTo>
                  <a:cubicBezTo>
                    <a:pt x="169766" y="27223"/>
                    <a:pt x="150203" y="32856"/>
                    <a:pt x="137348" y="29183"/>
                  </a:cubicBezTo>
                  <a:cubicBezTo>
                    <a:pt x="127489" y="26366"/>
                    <a:pt x="115416" y="12204"/>
                    <a:pt x="108165" y="19455"/>
                  </a:cubicBezTo>
                  <a:lnTo>
                    <a:pt x="108165" y="58366"/>
                  </a:lnTo>
                </a:path>
              </a:pathLst>
            </a:custGeom>
            <a:solidFill>
              <a:srgbClr val="EEB972"/>
            </a:solidFill>
            <a:ln w="25400" cap="flat">
              <a:solidFill>
                <a:srgbClr val="EEB972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19C826B6-AD10-4935-B96E-5C6F5737B75C}"/>
                </a:ext>
              </a:extLst>
            </p:cNvPr>
            <p:cNvSpPr/>
            <p:nvPr/>
          </p:nvSpPr>
          <p:spPr>
            <a:xfrm>
              <a:off x="6311765" y="2900052"/>
              <a:ext cx="198634" cy="233464"/>
            </a:xfrm>
            <a:custGeom>
              <a:avLst/>
              <a:gdLst>
                <a:gd name="connsiteX0" fmla="*/ 127742 w 198634"/>
                <a:gd name="connsiteY0" fmla="*/ 0 h 233464"/>
                <a:gd name="connsiteX1" fmla="*/ 98559 w 198634"/>
                <a:gd name="connsiteY1" fmla="*/ 48638 h 233464"/>
                <a:gd name="connsiteX2" fmla="*/ 40193 w 198634"/>
                <a:gd name="connsiteY2" fmla="*/ 58366 h 233464"/>
                <a:gd name="connsiteX3" fmla="*/ 20737 w 198634"/>
                <a:gd name="connsiteY3" fmla="*/ 77821 h 233464"/>
                <a:gd name="connsiteX4" fmla="*/ 11010 w 198634"/>
                <a:gd name="connsiteY4" fmla="*/ 204281 h 233464"/>
                <a:gd name="connsiteX5" fmla="*/ 30465 w 198634"/>
                <a:gd name="connsiteY5" fmla="*/ 233464 h 233464"/>
                <a:gd name="connsiteX6" fmla="*/ 69376 w 198634"/>
                <a:gd name="connsiteY6" fmla="*/ 223736 h 233464"/>
                <a:gd name="connsiteX7" fmla="*/ 98559 w 198634"/>
                <a:gd name="connsiteY7" fmla="*/ 175098 h 233464"/>
                <a:gd name="connsiteX8" fmla="*/ 186108 w 198634"/>
                <a:gd name="connsiteY8" fmla="*/ 165370 h 233464"/>
                <a:gd name="connsiteX9" fmla="*/ 186108 w 198634"/>
                <a:gd name="connsiteY9" fmla="*/ 58366 h 233464"/>
                <a:gd name="connsiteX10" fmla="*/ 166652 w 198634"/>
                <a:gd name="connsiteY10" fmla="*/ 29183 h 233464"/>
                <a:gd name="connsiteX11" fmla="*/ 118014 w 198634"/>
                <a:gd name="connsiteY11" fmla="*/ 68094 h 233464"/>
                <a:gd name="connsiteX12" fmla="*/ 118014 w 198634"/>
                <a:gd name="connsiteY12" fmla="*/ 77821 h 233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8634" h="233464">
                  <a:moveTo>
                    <a:pt x="127742" y="0"/>
                  </a:moveTo>
                  <a:cubicBezTo>
                    <a:pt x="118014" y="16213"/>
                    <a:pt x="114291" y="38150"/>
                    <a:pt x="98559" y="48638"/>
                  </a:cubicBezTo>
                  <a:cubicBezTo>
                    <a:pt x="82148" y="59579"/>
                    <a:pt x="58661" y="51441"/>
                    <a:pt x="40193" y="58366"/>
                  </a:cubicBezTo>
                  <a:cubicBezTo>
                    <a:pt x="31606" y="61586"/>
                    <a:pt x="27222" y="71336"/>
                    <a:pt x="20737" y="77821"/>
                  </a:cubicBezTo>
                  <a:cubicBezTo>
                    <a:pt x="570" y="138322"/>
                    <a:pt x="-8929" y="137818"/>
                    <a:pt x="11010" y="204281"/>
                  </a:cubicBezTo>
                  <a:cubicBezTo>
                    <a:pt x="14369" y="215479"/>
                    <a:pt x="23980" y="223736"/>
                    <a:pt x="30465" y="233464"/>
                  </a:cubicBezTo>
                  <a:cubicBezTo>
                    <a:pt x="43435" y="230221"/>
                    <a:pt x="58936" y="232088"/>
                    <a:pt x="69376" y="223736"/>
                  </a:cubicBezTo>
                  <a:cubicBezTo>
                    <a:pt x="93511" y="204427"/>
                    <a:pt x="61559" y="185189"/>
                    <a:pt x="98559" y="175098"/>
                  </a:cubicBezTo>
                  <a:cubicBezTo>
                    <a:pt x="126887" y="167372"/>
                    <a:pt x="156925" y="168613"/>
                    <a:pt x="186108" y="165370"/>
                  </a:cubicBezTo>
                  <a:cubicBezTo>
                    <a:pt x="201297" y="119800"/>
                    <a:pt x="204257" y="124911"/>
                    <a:pt x="186108" y="58366"/>
                  </a:cubicBezTo>
                  <a:cubicBezTo>
                    <a:pt x="183032" y="47087"/>
                    <a:pt x="173137" y="38911"/>
                    <a:pt x="166652" y="29183"/>
                  </a:cubicBezTo>
                  <a:cubicBezTo>
                    <a:pt x="122646" y="40185"/>
                    <a:pt x="128248" y="27158"/>
                    <a:pt x="118014" y="68094"/>
                  </a:cubicBezTo>
                  <a:cubicBezTo>
                    <a:pt x="117228" y="71240"/>
                    <a:pt x="118014" y="74579"/>
                    <a:pt x="118014" y="77821"/>
                  </a:cubicBezTo>
                </a:path>
              </a:pathLst>
            </a:custGeom>
            <a:solidFill>
              <a:srgbClr val="EEB972"/>
            </a:solidFill>
            <a:ln w="25400" cap="flat">
              <a:solidFill>
                <a:srgbClr val="EEB972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424AD26E-2202-4902-B2B7-A22BA2AE2B11}"/>
                </a:ext>
              </a:extLst>
            </p:cNvPr>
            <p:cNvSpPr/>
            <p:nvPr/>
          </p:nvSpPr>
          <p:spPr>
            <a:xfrm>
              <a:off x="6649773" y="2232318"/>
              <a:ext cx="189273" cy="205147"/>
            </a:xfrm>
            <a:custGeom>
              <a:avLst/>
              <a:gdLst>
                <a:gd name="connsiteX0" fmla="*/ 98437 w 189273"/>
                <a:gd name="connsiteY0" fmla="*/ 0 h 205147"/>
                <a:gd name="connsiteX1" fmla="*/ 88710 w 189273"/>
                <a:gd name="connsiteY1" fmla="*/ 68093 h 205147"/>
                <a:gd name="connsiteX2" fmla="*/ 20616 w 189273"/>
                <a:gd name="connsiteY2" fmla="*/ 77821 h 205147"/>
                <a:gd name="connsiteX3" fmla="*/ 59527 w 189273"/>
                <a:gd name="connsiteY3" fmla="*/ 184825 h 205147"/>
                <a:gd name="connsiteX4" fmla="*/ 88710 w 189273"/>
                <a:gd name="connsiteY4" fmla="*/ 204281 h 205147"/>
                <a:gd name="connsiteX5" fmla="*/ 176259 w 189273"/>
                <a:gd name="connsiteY5" fmla="*/ 155642 h 205147"/>
                <a:gd name="connsiteX6" fmla="*/ 176259 w 189273"/>
                <a:gd name="connsiteY6" fmla="*/ 38910 h 205147"/>
                <a:gd name="connsiteX7" fmla="*/ 137348 w 189273"/>
                <a:gd name="connsiteY7" fmla="*/ 29183 h 205147"/>
                <a:gd name="connsiteX8" fmla="*/ 108165 w 189273"/>
                <a:gd name="connsiteY8" fmla="*/ 19455 h 205147"/>
                <a:gd name="connsiteX9" fmla="*/ 108165 w 189273"/>
                <a:gd name="connsiteY9" fmla="*/ 58366 h 205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273" h="205147">
                  <a:moveTo>
                    <a:pt x="98437" y="0"/>
                  </a:moveTo>
                  <a:cubicBezTo>
                    <a:pt x="95195" y="22698"/>
                    <a:pt x="104923" y="51880"/>
                    <a:pt x="88710" y="68093"/>
                  </a:cubicBezTo>
                  <a:cubicBezTo>
                    <a:pt x="72497" y="84306"/>
                    <a:pt x="31595" y="57692"/>
                    <a:pt x="20616" y="77821"/>
                  </a:cubicBezTo>
                  <a:cubicBezTo>
                    <a:pt x="-27337" y="165735"/>
                    <a:pt x="17899" y="170950"/>
                    <a:pt x="59527" y="184825"/>
                  </a:cubicBezTo>
                  <a:cubicBezTo>
                    <a:pt x="69255" y="191310"/>
                    <a:pt x="77109" y="202831"/>
                    <a:pt x="88710" y="204281"/>
                  </a:cubicBezTo>
                  <a:cubicBezTo>
                    <a:pt x="136087" y="210203"/>
                    <a:pt x="147011" y="184890"/>
                    <a:pt x="176259" y="155642"/>
                  </a:cubicBezTo>
                  <a:cubicBezTo>
                    <a:pt x="186102" y="116268"/>
                    <a:pt x="199815" y="81311"/>
                    <a:pt x="176259" y="38910"/>
                  </a:cubicBezTo>
                  <a:cubicBezTo>
                    <a:pt x="169766" y="27223"/>
                    <a:pt x="150203" y="32856"/>
                    <a:pt x="137348" y="29183"/>
                  </a:cubicBezTo>
                  <a:cubicBezTo>
                    <a:pt x="127489" y="26366"/>
                    <a:pt x="115416" y="12204"/>
                    <a:pt x="108165" y="19455"/>
                  </a:cubicBezTo>
                  <a:lnTo>
                    <a:pt x="108165" y="58366"/>
                  </a:lnTo>
                </a:path>
              </a:pathLst>
            </a:custGeom>
            <a:solidFill>
              <a:srgbClr val="EEB972"/>
            </a:solidFill>
            <a:ln w="25400" cap="flat">
              <a:solidFill>
                <a:srgbClr val="EEB972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672A0E27-0293-482E-90E0-0D5353A28EC5}"/>
              </a:ext>
            </a:extLst>
          </p:cNvPr>
          <p:cNvSpPr/>
          <p:nvPr/>
        </p:nvSpPr>
        <p:spPr>
          <a:xfrm>
            <a:off x="2239819" y="4703062"/>
            <a:ext cx="508303" cy="70311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FFFFFF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45" name="순서도: 처리 144">
            <a:extLst>
              <a:ext uri="{FF2B5EF4-FFF2-40B4-BE49-F238E27FC236}">
                <a16:creationId xmlns:a16="http://schemas.microsoft.com/office/drawing/2014/main" id="{F7FC184A-6114-46F2-8BDD-CE26559A27C6}"/>
              </a:ext>
            </a:extLst>
          </p:cNvPr>
          <p:cNvSpPr/>
          <p:nvPr/>
        </p:nvSpPr>
        <p:spPr>
          <a:xfrm>
            <a:off x="3453854" y="2197914"/>
            <a:ext cx="854148" cy="628155"/>
          </a:xfrm>
          <a:prstGeom prst="flowChartProcess">
            <a:avLst/>
          </a:prstGeom>
          <a:blipFill>
            <a:blip r:embed="rId6"/>
            <a:stretch>
              <a:fillRect/>
            </a:stretch>
          </a:blip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41FE809-0E88-4A6B-8B87-9000F4B23879}"/>
              </a:ext>
            </a:extLst>
          </p:cNvPr>
          <p:cNvSpPr/>
          <p:nvPr/>
        </p:nvSpPr>
        <p:spPr>
          <a:xfrm>
            <a:off x="4425633" y="2176173"/>
            <a:ext cx="954192" cy="43726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5400" cap="flat">
            <a:solidFill>
              <a:schemeClr val="bg1">
                <a:lumMod val="10000"/>
              </a:schemeClr>
            </a:solidFill>
            <a:prstDash val="solid"/>
            <a:round/>
          </a:ln>
          <a:effectLst>
            <a:outerShdw blurRad="50800" dist="25400" dir="9540000" sx="101000" sy="101000" rotWithShape="0">
              <a:srgbClr val="000000">
                <a:alpha val="28000"/>
              </a:srgbClr>
            </a:outerShdw>
          </a:effectLst>
          <a:scene3d>
            <a:camera prst="orthographicFront"/>
            <a:lightRig rig="threePt" dir="t">
              <a:rot lat="0" lon="0" rev="3600000"/>
            </a:lightRig>
          </a:scene3d>
          <a:sp3d prstMaterial="plastic"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19" name="직사각형 1"/>
          <p:cNvSpPr/>
          <p:nvPr/>
        </p:nvSpPr>
        <p:spPr>
          <a:xfrm>
            <a:off x="130660" y="102386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283060" y="254786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30660" y="102386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752443" y="117627"/>
            <a:ext cx="279980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en-US" altLang="ko-KR" dirty="0"/>
              <a:t>Top Module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버튼</a:t>
            </a:r>
            <a:endParaRPr dirty="0"/>
          </a:p>
        </p:txBody>
      </p:sp>
      <p:pic>
        <p:nvPicPr>
          <p:cNvPr id="10" name="그림 9" descr="게임, 테이블이(가) 표시된 사진&#10;&#10;자동 생성된 설명">
            <a:extLst>
              <a:ext uri="{FF2B5EF4-FFF2-40B4-BE49-F238E27FC236}">
                <a16:creationId xmlns:a16="http://schemas.microsoft.com/office/drawing/2014/main" id="{46845916-0CE3-B743-991D-C6DAD6B73B3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52" y="3708173"/>
            <a:ext cx="1012315" cy="1012315"/>
          </a:xfrm>
          <a:prstGeom prst="rect">
            <a:avLst/>
          </a:prstGeom>
        </p:spPr>
      </p:pic>
      <p:sp>
        <p:nvSpPr>
          <p:cNvPr id="3" name="사다리꼴 2">
            <a:extLst>
              <a:ext uri="{FF2B5EF4-FFF2-40B4-BE49-F238E27FC236}">
                <a16:creationId xmlns:a16="http://schemas.microsoft.com/office/drawing/2014/main" id="{56491FCD-824B-48D5-8A9F-D45BC21EFAA5}"/>
              </a:ext>
            </a:extLst>
          </p:cNvPr>
          <p:cNvSpPr>
            <a:spLocks/>
          </p:cNvSpPr>
          <p:nvPr/>
        </p:nvSpPr>
        <p:spPr>
          <a:xfrm>
            <a:off x="445077" y="1308846"/>
            <a:ext cx="5023393" cy="648000"/>
          </a:xfrm>
          <a:prstGeom prst="trapezoid">
            <a:avLst/>
          </a:prstGeom>
          <a:solidFill>
            <a:srgbClr val="FFFFFF"/>
          </a:solidFill>
          <a:ln w="25400" cap="flat">
            <a:solidFill>
              <a:schemeClr val="bg1">
                <a:lumMod val="1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Y엽서L" panose="02030600000101010101" pitchFamily="18" charset="-127"/>
                <a:ea typeface="HY엽서L" panose="02030600000101010101" pitchFamily="18" charset="-127"/>
                <a:sym typeface="맑은 고딕"/>
              </a:rPr>
              <a:t>시리얼 자판기</a:t>
            </a: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AE3AA6CF-6107-41D0-8307-5E6D0A4A2917}"/>
              </a:ext>
            </a:extLst>
          </p:cNvPr>
          <p:cNvSpPr/>
          <p:nvPr/>
        </p:nvSpPr>
        <p:spPr>
          <a:xfrm>
            <a:off x="607098" y="860934"/>
            <a:ext cx="4708974" cy="432000"/>
          </a:xfrm>
          <a:prstGeom prst="round2SameRect">
            <a:avLst/>
          </a:prstGeom>
          <a:solidFill>
            <a:srgbClr val="FFFFFF"/>
          </a:solidFill>
          <a:ln w="25400" cap="flat">
            <a:solidFill>
              <a:schemeClr val="bg1">
                <a:lumMod val="1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48" name="순서도: 대체 처리 47">
            <a:extLst>
              <a:ext uri="{FF2B5EF4-FFF2-40B4-BE49-F238E27FC236}">
                <a16:creationId xmlns:a16="http://schemas.microsoft.com/office/drawing/2014/main" id="{C1A57F3D-E68E-42AC-A9FE-B4311DF713B8}"/>
              </a:ext>
            </a:extLst>
          </p:cNvPr>
          <p:cNvSpPr/>
          <p:nvPr/>
        </p:nvSpPr>
        <p:spPr>
          <a:xfrm>
            <a:off x="4586555" y="4615541"/>
            <a:ext cx="663388" cy="402813"/>
          </a:xfrm>
          <a:prstGeom prst="flowChartAlternateProcess">
            <a:avLst/>
          </a:prstGeom>
          <a:solidFill>
            <a:schemeClr val="bg1">
              <a:lumMod val="25000"/>
            </a:schemeClr>
          </a:solidFill>
          <a:ln w="25400" cap="flat">
            <a:solidFill>
              <a:schemeClr val="bg1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 prstMaterial="metal"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46637B0-2176-4DDD-95FD-14699918D955}"/>
              </a:ext>
            </a:extLst>
          </p:cNvPr>
          <p:cNvSpPr/>
          <p:nvPr/>
        </p:nvSpPr>
        <p:spPr>
          <a:xfrm>
            <a:off x="4963163" y="4726294"/>
            <a:ext cx="179576" cy="187058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0" scaled="1"/>
            <a:tileRect/>
          </a:gradFill>
          <a:ln w="25400" cap="flat">
            <a:solidFill>
              <a:schemeClr val="bg1">
                <a:lumMod val="7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 prstMaterial="metal"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A3F98BD-07CD-4C89-8A9C-ACBA70FCBE8D}"/>
              </a:ext>
            </a:extLst>
          </p:cNvPr>
          <p:cNvCxnSpPr>
            <a:cxnSpLocks/>
          </p:cNvCxnSpPr>
          <p:nvPr/>
        </p:nvCxnSpPr>
        <p:spPr>
          <a:xfrm>
            <a:off x="4994166" y="4814087"/>
            <a:ext cx="120189" cy="1"/>
          </a:xfrm>
          <a:prstGeom prst="line">
            <a:avLst/>
          </a:prstGeom>
          <a:noFill/>
          <a:ln w="25400" cap="flat">
            <a:solidFill>
              <a:schemeClr val="bg1">
                <a:lumMod val="10000"/>
              </a:schemeClr>
            </a:solidFill>
            <a:prstDash val="solid"/>
            <a:round/>
          </a:ln>
          <a:effectLst>
            <a:outerShdw dir="12900000" sx="112000" sy="112000" rotWithShape="0">
              <a:srgbClr val="000000">
                <a:alpha val="42000"/>
              </a:srgb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현 27">
            <a:extLst>
              <a:ext uri="{FF2B5EF4-FFF2-40B4-BE49-F238E27FC236}">
                <a16:creationId xmlns:a16="http://schemas.microsoft.com/office/drawing/2014/main" id="{39D9FB3B-DE04-4FF8-AA27-A29042291C65}"/>
              </a:ext>
            </a:extLst>
          </p:cNvPr>
          <p:cNvSpPr/>
          <p:nvPr/>
        </p:nvSpPr>
        <p:spPr>
          <a:xfrm rot="8598264">
            <a:off x="4628474" y="4733324"/>
            <a:ext cx="275807" cy="177433"/>
          </a:xfrm>
          <a:prstGeom prst="chord">
            <a:avLst>
              <a:gd name="adj1" fmla="val 2700000"/>
              <a:gd name="adj2" fmla="val 18153640"/>
            </a:avLst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25400" cap="flat">
            <a:solidFill>
              <a:schemeClr val="bg1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 prstMaterial="metal"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9" name="원형: 비어 있음 28">
            <a:extLst>
              <a:ext uri="{FF2B5EF4-FFF2-40B4-BE49-F238E27FC236}">
                <a16:creationId xmlns:a16="http://schemas.microsoft.com/office/drawing/2014/main" id="{D6E88269-93F4-4A55-8F9D-848271D7546C}"/>
              </a:ext>
            </a:extLst>
          </p:cNvPr>
          <p:cNvSpPr/>
          <p:nvPr/>
        </p:nvSpPr>
        <p:spPr>
          <a:xfrm rot="4581626">
            <a:off x="4712860" y="4791875"/>
            <a:ext cx="71077" cy="71630"/>
          </a:xfrm>
          <a:prstGeom prst="donut">
            <a:avLst/>
          </a:prstGeom>
          <a:solidFill>
            <a:srgbClr val="FFFFFF"/>
          </a:solidFill>
          <a:ln w="25400" cap="flat">
            <a:solidFill>
              <a:schemeClr val="bg1">
                <a:lumMod val="1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63CDBF4-7AA1-42E1-887D-39C53163042C}"/>
              </a:ext>
            </a:extLst>
          </p:cNvPr>
          <p:cNvCxnSpPr>
            <a:cxnSpLocks/>
          </p:cNvCxnSpPr>
          <p:nvPr/>
        </p:nvCxnSpPr>
        <p:spPr>
          <a:xfrm flipV="1">
            <a:off x="4780533" y="4745717"/>
            <a:ext cx="75991" cy="52271"/>
          </a:xfrm>
          <a:prstGeom prst="line">
            <a:avLst/>
          </a:prstGeom>
          <a:noFill/>
          <a:ln w="50800" cap="flat">
            <a:solidFill>
              <a:schemeClr val="bg1">
                <a:lumMod val="1000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2C69E06E-A478-4E73-AD6A-679E7A05C593}"/>
              </a:ext>
            </a:extLst>
          </p:cNvPr>
          <p:cNvSpPr/>
          <p:nvPr/>
        </p:nvSpPr>
        <p:spPr>
          <a:xfrm>
            <a:off x="4602636" y="3994789"/>
            <a:ext cx="613949" cy="369330"/>
          </a:xfrm>
          <a:prstGeom prst="flowChartProcess">
            <a:avLst/>
          </a:prstGeom>
          <a:solidFill>
            <a:schemeClr val="bg1">
              <a:lumMod val="75000"/>
            </a:schemeClr>
          </a:solidFill>
          <a:ln w="25400" cap="flat">
            <a:solidFill>
              <a:schemeClr val="bg1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prst="relaxedInset"/>
            <a:bevelB prst="convex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highlight>
                <a:srgbClr val="C0C0C0"/>
              </a:highlight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49" name="순서도: 처리 48">
            <a:extLst>
              <a:ext uri="{FF2B5EF4-FFF2-40B4-BE49-F238E27FC236}">
                <a16:creationId xmlns:a16="http://schemas.microsoft.com/office/drawing/2014/main" id="{971465B0-F71E-4244-8A99-0853BACEC69C}"/>
              </a:ext>
            </a:extLst>
          </p:cNvPr>
          <p:cNvSpPr/>
          <p:nvPr/>
        </p:nvSpPr>
        <p:spPr>
          <a:xfrm>
            <a:off x="4685773" y="4073189"/>
            <a:ext cx="452393" cy="224750"/>
          </a:xfrm>
          <a:prstGeom prst="flowChartProcess">
            <a:avLst/>
          </a:prstGeom>
          <a:solidFill>
            <a:schemeClr val="bg1">
              <a:lumMod val="90000"/>
            </a:schemeClr>
          </a:solidFill>
          <a:ln w="25400" cap="flat">
            <a:solidFill>
              <a:schemeClr val="bg1">
                <a:lumMod val="2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id="{D837EE15-0E28-4ED4-A164-1BF670342986}"/>
              </a:ext>
            </a:extLst>
          </p:cNvPr>
          <p:cNvSpPr/>
          <p:nvPr/>
        </p:nvSpPr>
        <p:spPr>
          <a:xfrm rot="10575883" flipH="1">
            <a:off x="4886768" y="4272632"/>
            <a:ext cx="59639" cy="50614"/>
          </a:xfrm>
          <a:prstGeom prst="arc">
            <a:avLst>
              <a:gd name="adj1" fmla="val 537735"/>
              <a:gd name="adj2" fmla="val 10888115"/>
            </a:avLst>
          </a:prstGeom>
          <a:noFill/>
          <a:ln w="25400" cap="flat">
            <a:solidFill>
              <a:schemeClr val="bg1">
                <a:lumMod val="2500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54" name="순서도: 처리 53">
            <a:extLst>
              <a:ext uri="{FF2B5EF4-FFF2-40B4-BE49-F238E27FC236}">
                <a16:creationId xmlns:a16="http://schemas.microsoft.com/office/drawing/2014/main" id="{AB210B99-01A1-43DF-A7F4-120E3F8EBD7B}"/>
              </a:ext>
            </a:extLst>
          </p:cNvPr>
          <p:cNvSpPr/>
          <p:nvPr/>
        </p:nvSpPr>
        <p:spPr>
          <a:xfrm>
            <a:off x="4671972" y="5312715"/>
            <a:ext cx="505475" cy="381230"/>
          </a:xfrm>
          <a:prstGeom prst="flowChartProcess">
            <a:avLst/>
          </a:prstGeom>
          <a:solidFill>
            <a:srgbClr val="FBBA37"/>
          </a:solidFill>
          <a:ln w="25400" cap="flat">
            <a:solidFill>
              <a:srgbClr val="FBBA37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 prstMaterial="dkEdge">
            <a:bevelT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7DD8140-3810-4723-ACEB-8F37458976DB}"/>
              </a:ext>
            </a:extLst>
          </p:cNvPr>
          <p:cNvSpPr/>
          <p:nvPr/>
        </p:nvSpPr>
        <p:spPr>
          <a:xfrm>
            <a:off x="4499341" y="3338214"/>
            <a:ext cx="806877" cy="476724"/>
          </a:xfrm>
          <a:prstGeom prst="roundRect">
            <a:avLst/>
          </a:prstGeom>
          <a:solidFill>
            <a:schemeClr val="bg1">
              <a:lumMod val="10000"/>
            </a:schemeClr>
          </a:solidFill>
          <a:ln w="25400" cap="flat">
            <a:solidFill>
              <a:schemeClr val="bg1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맑은 고딕"/>
              </a:rPr>
              <a:t>판매중</a:t>
            </a:r>
            <a:endParaRPr kumimoji="0" lang="en-US" altLang="ko-KR" sz="10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ea typeface="+mj-ea"/>
              <a:cs typeface="+mj-cs"/>
              <a:sym typeface="맑은 고딕"/>
            </a:endParaRPr>
          </a:p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sym typeface="맑은 고딕"/>
            </a:endParaRPr>
          </a:p>
        </p:txBody>
      </p:sp>
      <p:sp>
        <p:nvSpPr>
          <p:cNvPr id="86" name="직사각형 85" descr="&#10;">
            <a:extLst>
              <a:ext uri="{FF2B5EF4-FFF2-40B4-BE49-F238E27FC236}">
                <a16:creationId xmlns:a16="http://schemas.microsoft.com/office/drawing/2014/main" id="{D727409E-960D-478E-A3F8-45A95EB96216}"/>
              </a:ext>
            </a:extLst>
          </p:cNvPr>
          <p:cNvSpPr/>
          <p:nvPr/>
        </p:nvSpPr>
        <p:spPr>
          <a:xfrm>
            <a:off x="568968" y="2824673"/>
            <a:ext cx="852570" cy="180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그래놀라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1E6C7F84-0E8E-406C-846E-D9CF4550A643}"/>
              </a:ext>
            </a:extLst>
          </p:cNvPr>
          <p:cNvGrpSpPr/>
          <p:nvPr/>
        </p:nvGrpSpPr>
        <p:grpSpPr>
          <a:xfrm>
            <a:off x="752443" y="3079626"/>
            <a:ext cx="439863" cy="186451"/>
            <a:chOff x="752443" y="3083263"/>
            <a:chExt cx="439863" cy="186451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F109C5E6-83CB-44EB-8833-C5127A25F23D}"/>
                </a:ext>
              </a:extLst>
            </p:cNvPr>
            <p:cNvSpPr/>
            <p:nvPr/>
          </p:nvSpPr>
          <p:spPr>
            <a:xfrm>
              <a:off x="752443" y="3083263"/>
              <a:ext cx="439863" cy="186451"/>
            </a:xfrm>
            <a:prstGeom prst="ellipse">
              <a:avLst/>
            </a:prstGeom>
            <a:solidFill>
              <a:schemeClr val="bg1">
                <a:lumMod val="2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 prstMaterial="plastic">
              <a:bevelT w="139700" h="139700" prst="divo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5FABA382-1AD4-41B5-919F-C216697DB627}"/>
                </a:ext>
              </a:extLst>
            </p:cNvPr>
            <p:cNvSpPr/>
            <p:nvPr/>
          </p:nvSpPr>
          <p:spPr>
            <a:xfrm>
              <a:off x="981966" y="3113734"/>
              <a:ext cx="143435" cy="12550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chemeClr val="bg1">
                  <a:lumMod val="2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 prstMaterial="plastic">
              <a:bevelT w="139700" h="139700" prst="divo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B0B795D4-F4F3-40D4-9F19-30A1583A7872}"/>
              </a:ext>
            </a:extLst>
          </p:cNvPr>
          <p:cNvGrpSpPr/>
          <p:nvPr/>
        </p:nvGrpSpPr>
        <p:grpSpPr>
          <a:xfrm>
            <a:off x="3591374" y="2437465"/>
            <a:ext cx="589460" cy="152368"/>
            <a:chOff x="3591374" y="2437465"/>
            <a:chExt cx="589460" cy="152368"/>
          </a:xfrm>
        </p:grpSpPr>
        <p:sp>
          <p:nvSpPr>
            <p:cNvPr id="114" name="&quot;허용 안 됨&quot; 기호 113">
              <a:extLst>
                <a:ext uri="{FF2B5EF4-FFF2-40B4-BE49-F238E27FC236}">
                  <a16:creationId xmlns:a16="http://schemas.microsoft.com/office/drawing/2014/main" id="{A0617F29-2F75-49DE-98FE-DBB47B8791B0}"/>
                </a:ext>
              </a:extLst>
            </p:cNvPr>
            <p:cNvSpPr/>
            <p:nvPr/>
          </p:nvSpPr>
          <p:spPr>
            <a:xfrm>
              <a:off x="3811870" y="2437465"/>
              <a:ext cx="111600" cy="112313"/>
            </a:xfrm>
            <a:prstGeom prst="noSmoking">
              <a:avLst/>
            </a:prstGeom>
            <a:solidFill>
              <a:srgbClr val="C00000"/>
            </a:solidFill>
            <a:ln w="127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46" name="&quot;허용 안 됨&quot; 기호 145">
              <a:extLst>
                <a:ext uri="{FF2B5EF4-FFF2-40B4-BE49-F238E27FC236}">
                  <a16:creationId xmlns:a16="http://schemas.microsoft.com/office/drawing/2014/main" id="{2D0DF5DA-5E2E-406D-B010-16F85A9CCC0D}"/>
                </a:ext>
              </a:extLst>
            </p:cNvPr>
            <p:cNvSpPr/>
            <p:nvPr/>
          </p:nvSpPr>
          <p:spPr>
            <a:xfrm>
              <a:off x="3969604" y="2474493"/>
              <a:ext cx="83441" cy="81720"/>
            </a:xfrm>
            <a:prstGeom prst="noSmoking">
              <a:avLst/>
            </a:prstGeom>
            <a:solidFill>
              <a:srgbClr val="C00000"/>
            </a:solidFill>
            <a:ln w="127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47" name="&quot;허용 안 됨&quot; 기호 146">
              <a:extLst>
                <a:ext uri="{FF2B5EF4-FFF2-40B4-BE49-F238E27FC236}">
                  <a16:creationId xmlns:a16="http://schemas.microsoft.com/office/drawing/2014/main" id="{11F6CF9D-9609-42C0-A21D-00BE1412B38B}"/>
                </a:ext>
              </a:extLst>
            </p:cNvPr>
            <p:cNvSpPr/>
            <p:nvPr/>
          </p:nvSpPr>
          <p:spPr>
            <a:xfrm>
              <a:off x="3694239" y="2467198"/>
              <a:ext cx="83441" cy="81720"/>
            </a:xfrm>
            <a:prstGeom prst="noSmoking">
              <a:avLst/>
            </a:prstGeom>
            <a:solidFill>
              <a:srgbClr val="C00000"/>
            </a:solidFill>
            <a:ln w="127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48" name="&quot;허용 안 됨&quot; 기호 147">
              <a:extLst>
                <a:ext uri="{FF2B5EF4-FFF2-40B4-BE49-F238E27FC236}">
                  <a16:creationId xmlns:a16="http://schemas.microsoft.com/office/drawing/2014/main" id="{548DDA3E-4CB1-4580-845D-4C47A478839E}"/>
                </a:ext>
              </a:extLst>
            </p:cNvPr>
            <p:cNvSpPr/>
            <p:nvPr/>
          </p:nvSpPr>
          <p:spPr>
            <a:xfrm>
              <a:off x="4107012" y="2504682"/>
              <a:ext cx="73822" cy="81720"/>
            </a:xfrm>
            <a:prstGeom prst="noSmoking">
              <a:avLst/>
            </a:prstGeom>
            <a:solidFill>
              <a:srgbClr val="C00000"/>
            </a:solidFill>
            <a:ln w="127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49" name="&quot;허용 안 됨&quot; 기호 148">
              <a:extLst>
                <a:ext uri="{FF2B5EF4-FFF2-40B4-BE49-F238E27FC236}">
                  <a16:creationId xmlns:a16="http://schemas.microsoft.com/office/drawing/2014/main" id="{5B156C76-88DA-4DF0-B6CC-96B912F2D780}"/>
                </a:ext>
              </a:extLst>
            </p:cNvPr>
            <p:cNvSpPr/>
            <p:nvPr/>
          </p:nvSpPr>
          <p:spPr>
            <a:xfrm>
              <a:off x="3591374" y="2508113"/>
              <a:ext cx="73822" cy="81720"/>
            </a:xfrm>
            <a:prstGeom prst="noSmoking">
              <a:avLst/>
            </a:prstGeom>
            <a:solidFill>
              <a:srgbClr val="C00000"/>
            </a:solidFill>
            <a:ln w="12700" cap="flat">
              <a:noFill/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sp>
        <p:nvSpPr>
          <p:cNvPr id="150" name="직사각형 149" descr="&#10;">
            <a:extLst>
              <a:ext uri="{FF2B5EF4-FFF2-40B4-BE49-F238E27FC236}">
                <a16:creationId xmlns:a16="http://schemas.microsoft.com/office/drawing/2014/main" id="{790F3B7A-B28A-4E25-A91D-5948F871FEFB}"/>
              </a:ext>
            </a:extLst>
          </p:cNvPr>
          <p:cNvSpPr/>
          <p:nvPr/>
        </p:nvSpPr>
        <p:spPr>
          <a:xfrm>
            <a:off x="1529462" y="2832953"/>
            <a:ext cx="852570" cy="180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첵스초코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43" name="순서도: 처리 142">
            <a:extLst>
              <a:ext uri="{FF2B5EF4-FFF2-40B4-BE49-F238E27FC236}">
                <a16:creationId xmlns:a16="http://schemas.microsoft.com/office/drawing/2014/main" id="{F9728A47-5C01-4D8C-8AAF-F6518EA402A9}"/>
              </a:ext>
            </a:extLst>
          </p:cNvPr>
          <p:cNvSpPr/>
          <p:nvPr/>
        </p:nvSpPr>
        <p:spPr>
          <a:xfrm>
            <a:off x="1535726" y="2198615"/>
            <a:ext cx="846306" cy="626058"/>
          </a:xfrm>
          <a:prstGeom prst="flowChartProcess">
            <a:avLst/>
          </a:prstGeom>
          <a:blipFill>
            <a:blip r:embed="rId8"/>
            <a:stretch>
              <a:fillRect/>
            </a:stretch>
          </a:blip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61" name="순서도: 처리 60">
            <a:extLst>
              <a:ext uri="{FF2B5EF4-FFF2-40B4-BE49-F238E27FC236}">
                <a16:creationId xmlns:a16="http://schemas.microsoft.com/office/drawing/2014/main" id="{C59A559B-17CE-463C-A71B-D6377DF252C5}"/>
              </a:ext>
            </a:extLst>
          </p:cNvPr>
          <p:cNvSpPr/>
          <p:nvPr/>
        </p:nvSpPr>
        <p:spPr>
          <a:xfrm>
            <a:off x="568968" y="2198277"/>
            <a:ext cx="846306" cy="626058"/>
          </a:xfrm>
          <a:prstGeom prst="flowChartProcess">
            <a:avLst/>
          </a:prstGeom>
          <a:blipFill>
            <a:blip r:embed="rId9"/>
            <a:stretch>
              <a:fillRect/>
            </a:stretch>
          </a:blipFill>
          <a:ln w="25400" cap="flat">
            <a:solidFill>
              <a:schemeClr val="bg1">
                <a:lumMod val="1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51" name="직사각형 150" descr="&#10;">
            <a:extLst>
              <a:ext uri="{FF2B5EF4-FFF2-40B4-BE49-F238E27FC236}">
                <a16:creationId xmlns:a16="http://schemas.microsoft.com/office/drawing/2014/main" id="{3F5324F7-F3A6-4397-B9DD-79DA58E99D43}"/>
              </a:ext>
            </a:extLst>
          </p:cNvPr>
          <p:cNvSpPr/>
          <p:nvPr/>
        </p:nvSpPr>
        <p:spPr>
          <a:xfrm>
            <a:off x="2493971" y="2824673"/>
            <a:ext cx="857018" cy="18645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콘푸로스트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52" name="직사각형 151" descr="&#10;">
            <a:extLst>
              <a:ext uri="{FF2B5EF4-FFF2-40B4-BE49-F238E27FC236}">
                <a16:creationId xmlns:a16="http://schemas.microsoft.com/office/drawing/2014/main" id="{EE42B6F8-C915-4A64-8EB4-E431CA3826A0}"/>
              </a:ext>
            </a:extLst>
          </p:cNvPr>
          <p:cNvSpPr/>
          <p:nvPr/>
        </p:nvSpPr>
        <p:spPr>
          <a:xfrm>
            <a:off x="3453854" y="2824673"/>
            <a:ext cx="857018" cy="18645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1000" dirty="0" err="1"/>
              <a:t>선택없음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44" name="순서도: 처리 143">
            <a:extLst>
              <a:ext uri="{FF2B5EF4-FFF2-40B4-BE49-F238E27FC236}">
                <a16:creationId xmlns:a16="http://schemas.microsoft.com/office/drawing/2014/main" id="{325F70F1-1B7B-4BF8-B9A2-2DE12FCB766E}"/>
              </a:ext>
            </a:extLst>
          </p:cNvPr>
          <p:cNvSpPr/>
          <p:nvPr/>
        </p:nvSpPr>
        <p:spPr>
          <a:xfrm>
            <a:off x="2496841" y="2197914"/>
            <a:ext cx="854148" cy="626058"/>
          </a:xfrm>
          <a:prstGeom prst="flowChartProcess">
            <a:avLst/>
          </a:prstGeom>
          <a:blipFill>
            <a:blip r:embed="rId10"/>
            <a:stretch>
              <a:fillRect/>
            </a:stretch>
          </a:blip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D3211F0-8671-4E51-BCF1-3C3AE3E673A1}"/>
              </a:ext>
            </a:extLst>
          </p:cNvPr>
          <p:cNvGrpSpPr/>
          <p:nvPr/>
        </p:nvGrpSpPr>
        <p:grpSpPr>
          <a:xfrm>
            <a:off x="1751592" y="3077592"/>
            <a:ext cx="439863" cy="186451"/>
            <a:chOff x="752443" y="3083263"/>
            <a:chExt cx="439863" cy="186451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EE7CEED0-F527-4378-91E7-7D4AD3390F94}"/>
                </a:ext>
              </a:extLst>
            </p:cNvPr>
            <p:cNvSpPr/>
            <p:nvPr/>
          </p:nvSpPr>
          <p:spPr>
            <a:xfrm>
              <a:off x="752443" y="3083263"/>
              <a:ext cx="439863" cy="186451"/>
            </a:xfrm>
            <a:prstGeom prst="ellipse">
              <a:avLst/>
            </a:prstGeom>
            <a:solidFill>
              <a:schemeClr val="bg1">
                <a:lumMod val="2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 prstMaterial="plastic">
              <a:bevelT w="139700" h="139700" prst="divo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DAFEE44E-B289-496B-B48D-9E0FD6AEB2DC}"/>
                </a:ext>
              </a:extLst>
            </p:cNvPr>
            <p:cNvSpPr/>
            <p:nvPr/>
          </p:nvSpPr>
          <p:spPr>
            <a:xfrm>
              <a:off x="981966" y="3113734"/>
              <a:ext cx="143435" cy="12550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chemeClr val="bg1">
                  <a:lumMod val="2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 prstMaterial="plastic">
              <a:bevelT w="139700" h="139700" prst="divo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8BB9BEE0-8B0F-43B4-81D4-0635BEEB25B2}"/>
              </a:ext>
            </a:extLst>
          </p:cNvPr>
          <p:cNvGrpSpPr/>
          <p:nvPr/>
        </p:nvGrpSpPr>
        <p:grpSpPr>
          <a:xfrm>
            <a:off x="2697424" y="3077592"/>
            <a:ext cx="439863" cy="186451"/>
            <a:chOff x="752443" y="3083263"/>
            <a:chExt cx="439863" cy="186451"/>
          </a:xfrm>
        </p:grpSpPr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7ABF43D4-C166-4D63-98C3-78A8B3166E32}"/>
                </a:ext>
              </a:extLst>
            </p:cNvPr>
            <p:cNvSpPr/>
            <p:nvPr/>
          </p:nvSpPr>
          <p:spPr>
            <a:xfrm>
              <a:off x="752443" y="3083263"/>
              <a:ext cx="439863" cy="186451"/>
            </a:xfrm>
            <a:prstGeom prst="ellipse">
              <a:avLst/>
            </a:prstGeom>
            <a:solidFill>
              <a:schemeClr val="bg1">
                <a:lumMod val="2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 prstMaterial="plastic">
              <a:bevelT w="139700" h="139700" prst="divo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8E8E4A8C-78E0-47B7-AEEF-DE74185F72C4}"/>
                </a:ext>
              </a:extLst>
            </p:cNvPr>
            <p:cNvSpPr/>
            <p:nvPr/>
          </p:nvSpPr>
          <p:spPr>
            <a:xfrm>
              <a:off x="981966" y="3113734"/>
              <a:ext cx="143435" cy="12550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chemeClr val="bg1">
                  <a:lumMod val="2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 prstMaterial="plastic">
              <a:bevelT w="139700" h="139700" prst="divo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22955CD6-151F-40A5-9D04-F95A396C5FBB}"/>
              </a:ext>
            </a:extLst>
          </p:cNvPr>
          <p:cNvGrpSpPr/>
          <p:nvPr/>
        </p:nvGrpSpPr>
        <p:grpSpPr>
          <a:xfrm>
            <a:off x="3667149" y="3087857"/>
            <a:ext cx="439863" cy="186451"/>
            <a:chOff x="752443" y="3083263"/>
            <a:chExt cx="439863" cy="186451"/>
          </a:xfrm>
        </p:grpSpPr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5F804BBD-B0D8-4E38-96A8-EC9EBA03AFC5}"/>
                </a:ext>
              </a:extLst>
            </p:cNvPr>
            <p:cNvSpPr/>
            <p:nvPr/>
          </p:nvSpPr>
          <p:spPr>
            <a:xfrm>
              <a:off x="752443" y="3083263"/>
              <a:ext cx="439863" cy="186451"/>
            </a:xfrm>
            <a:prstGeom prst="ellipse">
              <a:avLst/>
            </a:prstGeom>
            <a:solidFill>
              <a:schemeClr val="bg1">
                <a:lumMod val="2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 prstMaterial="plastic">
              <a:bevelT w="139700" h="139700" prst="divo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B1332744-142E-42CA-883B-DE440ADDE592}"/>
                </a:ext>
              </a:extLst>
            </p:cNvPr>
            <p:cNvSpPr/>
            <p:nvPr/>
          </p:nvSpPr>
          <p:spPr>
            <a:xfrm>
              <a:off x="981966" y="3113734"/>
              <a:ext cx="143435" cy="12550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chemeClr val="bg1">
                  <a:lumMod val="2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 prstMaterial="plastic">
              <a:bevelT w="139700" h="139700" prst="divo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1BE44AA1-D4C6-47B9-AD1C-CDCF1FE8E74A}"/>
              </a:ext>
            </a:extLst>
          </p:cNvPr>
          <p:cNvGrpSpPr/>
          <p:nvPr/>
        </p:nvGrpSpPr>
        <p:grpSpPr>
          <a:xfrm>
            <a:off x="1267521" y="4797988"/>
            <a:ext cx="439863" cy="186451"/>
            <a:chOff x="752443" y="3083263"/>
            <a:chExt cx="439863" cy="186451"/>
          </a:xfrm>
        </p:grpSpPr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BA513D91-0633-41C1-85EC-58F1252B7D1F}"/>
                </a:ext>
              </a:extLst>
            </p:cNvPr>
            <p:cNvSpPr/>
            <p:nvPr/>
          </p:nvSpPr>
          <p:spPr>
            <a:xfrm>
              <a:off x="752443" y="3083263"/>
              <a:ext cx="439863" cy="186451"/>
            </a:xfrm>
            <a:prstGeom prst="ellipse">
              <a:avLst/>
            </a:prstGeom>
            <a:solidFill>
              <a:schemeClr val="bg1">
                <a:lumMod val="2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 prstMaterial="plastic">
              <a:bevelT w="139700" h="139700" prst="divo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73B09604-9FC2-4618-A6F1-F10373E9A3A6}"/>
                </a:ext>
              </a:extLst>
            </p:cNvPr>
            <p:cNvSpPr/>
            <p:nvPr/>
          </p:nvSpPr>
          <p:spPr>
            <a:xfrm>
              <a:off x="981966" y="3113734"/>
              <a:ext cx="143435" cy="12550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chemeClr val="bg1">
                  <a:lumMod val="2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 prstMaterial="plastic">
              <a:bevelT w="139700" h="139700" prst="divo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sp>
        <p:nvSpPr>
          <p:cNvPr id="172" name="타원 171">
            <a:extLst>
              <a:ext uri="{FF2B5EF4-FFF2-40B4-BE49-F238E27FC236}">
                <a16:creationId xmlns:a16="http://schemas.microsoft.com/office/drawing/2014/main" id="{5EE88A98-199C-4D88-AD8B-2C4EF254977C}"/>
              </a:ext>
            </a:extLst>
          </p:cNvPr>
          <p:cNvSpPr/>
          <p:nvPr/>
        </p:nvSpPr>
        <p:spPr>
          <a:xfrm>
            <a:off x="3212502" y="4792317"/>
            <a:ext cx="439863" cy="186451"/>
          </a:xfrm>
          <a:prstGeom prst="ellipse">
            <a:avLst/>
          </a:prstGeom>
          <a:solidFill>
            <a:schemeClr val="bg1">
              <a:lumMod val="25000"/>
            </a:schemeClr>
          </a:solidFill>
          <a:ln w="25400" cap="flat">
            <a:solidFill>
              <a:schemeClr val="bg1">
                <a:lumMod val="5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 prstMaterial="plastic">
            <a:bevelT w="139700" h="139700" prst="divo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C2559E6-97EE-475F-B972-1F08F6092AAD}"/>
              </a:ext>
            </a:extLst>
          </p:cNvPr>
          <p:cNvSpPr/>
          <p:nvPr/>
        </p:nvSpPr>
        <p:spPr>
          <a:xfrm>
            <a:off x="3442025" y="4822788"/>
            <a:ext cx="143435" cy="1255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ap="flat">
            <a:solidFill>
              <a:schemeClr val="bg1">
                <a:lumMod val="2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78" name="직사각형 177" descr="&#10;">
            <a:extLst>
              <a:ext uri="{FF2B5EF4-FFF2-40B4-BE49-F238E27FC236}">
                <a16:creationId xmlns:a16="http://schemas.microsoft.com/office/drawing/2014/main" id="{940EEEFF-7C51-4A91-A723-CC920F35815D}"/>
              </a:ext>
            </a:extLst>
          </p:cNvPr>
          <p:cNvSpPr/>
          <p:nvPr/>
        </p:nvSpPr>
        <p:spPr>
          <a:xfrm>
            <a:off x="1080535" y="4511333"/>
            <a:ext cx="852570" cy="180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(Ice)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우유</a:t>
            </a:r>
          </a:p>
        </p:txBody>
      </p:sp>
      <p:sp>
        <p:nvSpPr>
          <p:cNvPr id="181" name="순서도: 처리 180">
            <a:extLst>
              <a:ext uri="{FF2B5EF4-FFF2-40B4-BE49-F238E27FC236}">
                <a16:creationId xmlns:a16="http://schemas.microsoft.com/office/drawing/2014/main" id="{F5EC306A-F860-4F5C-ABAE-FBF64BDE0B5E}"/>
              </a:ext>
            </a:extLst>
          </p:cNvPr>
          <p:cNvSpPr/>
          <p:nvPr/>
        </p:nvSpPr>
        <p:spPr>
          <a:xfrm>
            <a:off x="1080535" y="3884937"/>
            <a:ext cx="846306" cy="626058"/>
          </a:xfrm>
          <a:prstGeom prst="flowChartProcess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82" name="직사각형 181" descr="&#10;">
            <a:extLst>
              <a:ext uri="{FF2B5EF4-FFF2-40B4-BE49-F238E27FC236}">
                <a16:creationId xmlns:a16="http://schemas.microsoft.com/office/drawing/2014/main" id="{7708947E-35AE-42EA-85A1-021808EBFE3C}"/>
              </a:ext>
            </a:extLst>
          </p:cNvPr>
          <p:cNvSpPr/>
          <p:nvPr/>
        </p:nvSpPr>
        <p:spPr>
          <a:xfrm>
            <a:off x="3011918" y="4511333"/>
            <a:ext cx="850637" cy="15177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선택없음</a:t>
            </a:r>
            <a:endParaRPr kumimoji="0" lang="ko-KR" alt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84" name="순서도: 처리 183">
            <a:extLst>
              <a:ext uri="{FF2B5EF4-FFF2-40B4-BE49-F238E27FC236}">
                <a16:creationId xmlns:a16="http://schemas.microsoft.com/office/drawing/2014/main" id="{C93FFCD5-F2A5-48E8-B7A2-F0B23F383C36}"/>
              </a:ext>
            </a:extLst>
          </p:cNvPr>
          <p:cNvSpPr/>
          <p:nvPr/>
        </p:nvSpPr>
        <p:spPr>
          <a:xfrm>
            <a:off x="3008408" y="3884574"/>
            <a:ext cx="854148" cy="626058"/>
          </a:xfrm>
          <a:prstGeom prst="flowChartProcess">
            <a:avLst/>
          </a:prstGeom>
          <a:blipFill>
            <a:blip r:embed="rId11"/>
            <a:stretch>
              <a:fillRect/>
            </a:stretch>
          </a:blip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3D8B5D6B-8232-4A47-8C9C-E1DD3C74E6C6}"/>
              </a:ext>
            </a:extLst>
          </p:cNvPr>
          <p:cNvSpPr/>
          <p:nvPr/>
        </p:nvSpPr>
        <p:spPr>
          <a:xfrm>
            <a:off x="984967" y="3118159"/>
            <a:ext cx="143435" cy="125506"/>
          </a:xfrm>
          <a:prstGeom prst="ellipse">
            <a:avLst/>
          </a:prstGeom>
          <a:solidFill>
            <a:srgbClr val="C00000"/>
          </a:solidFill>
          <a:ln w="25400" cap="flat">
            <a:solidFill>
              <a:schemeClr val="bg1">
                <a:lumMod val="2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87" name="&quot;허용 안 됨&quot; 기호 186">
            <a:extLst>
              <a:ext uri="{FF2B5EF4-FFF2-40B4-BE49-F238E27FC236}">
                <a16:creationId xmlns:a16="http://schemas.microsoft.com/office/drawing/2014/main" id="{8668BE99-5D49-4A2D-AA39-1A00B4E9BED0}"/>
              </a:ext>
            </a:extLst>
          </p:cNvPr>
          <p:cNvSpPr/>
          <p:nvPr/>
        </p:nvSpPr>
        <p:spPr>
          <a:xfrm flipH="1">
            <a:off x="3467300" y="4176263"/>
            <a:ext cx="370130" cy="261723"/>
          </a:xfrm>
          <a:prstGeom prst="noSmoking">
            <a:avLst/>
          </a:prstGeom>
          <a:solidFill>
            <a:srgbClr val="C00000"/>
          </a:solidFill>
          <a:ln w="6350" cap="flat">
            <a:solidFill>
              <a:srgbClr val="C0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74E05BA9-FE02-47C0-8A96-5C4ADF4CB619}"/>
              </a:ext>
            </a:extLst>
          </p:cNvPr>
          <p:cNvSpPr/>
          <p:nvPr/>
        </p:nvSpPr>
        <p:spPr>
          <a:xfrm>
            <a:off x="1989354" y="3110097"/>
            <a:ext cx="143435" cy="125506"/>
          </a:xfrm>
          <a:prstGeom prst="ellipse">
            <a:avLst/>
          </a:prstGeom>
          <a:solidFill>
            <a:srgbClr val="C00000"/>
          </a:solidFill>
          <a:ln w="25400" cap="flat">
            <a:solidFill>
              <a:schemeClr val="bg1">
                <a:lumMod val="2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44BF3BA4-996B-4213-B8C2-0A89AA94F054}"/>
              </a:ext>
            </a:extLst>
          </p:cNvPr>
          <p:cNvSpPr/>
          <p:nvPr/>
        </p:nvSpPr>
        <p:spPr>
          <a:xfrm>
            <a:off x="2931711" y="3104838"/>
            <a:ext cx="143435" cy="125506"/>
          </a:xfrm>
          <a:prstGeom prst="ellipse">
            <a:avLst/>
          </a:prstGeom>
          <a:solidFill>
            <a:srgbClr val="C00000"/>
          </a:solidFill>
          <a:ln w="25400" cap="flat">
            <a:solidFill>
              <a:schemeClr val="bg1">
                <a:lumMod val="2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DFCF5062-999A-4E83-AAC0-AB99137F1532}"/>
              </a:ext>
            </a:extLst>
          </p:cNvPr>
          <p:cNvSpPr/>
          <p:nvPr/>
        </p:nvSpPr>
        <p:spPr>
          <a:xfrm>
            <a:off x="3909610" y="3118328"/>
            <a:ext cx="143435" cy="125506"/>
          </a:xfrm>
          <a:prstGeom prst="ellipse">
            <a:avLst/>
          </a:prstGeom>
          <a:solidFill>
            <a:srgbClr val="C00000"/>
          </a:solidFill>
          <a:ln w="25400" cap="flat">
            <a:solidFill>
              <a:schemeClr val="bg1">
                <a:lumMod val="2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8179F0C-EC0E-45F2-BCC4-1F92038290F2}"/>
              </a:ext>
            </a:extLst>
          </p:cNvPr>
          <p:cNvSpPr txBox="1"/>
          <p:nvPr/>
        </p:nvSpPr>
        <p:spPr>
          <a:xfrm>
            <a:off x="719004" y="3303019"/>
            <a:ext cx="53314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1500</a:t>
            </a:r>
            <a:r>
              <a:rPr kumimoji="0" lang="ko-KR" alt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원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59B1E38D-79FE-4009-8054-5816B45BB858}"/>
              </a:ext>
            </a:extLst>
          </p:cNvPr>
          <p:cNvSpPr txBox="1"/>
          <p:nvPr/>
        </p:nvSpPr>
        <p:spPr>
          <a:xfrm>
            <a:off x="1722211" y="3303019"/>
            <a:ext cx="53314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1500</a:t>
            </a:r>
            <a:r>
              <a:rPr kumimoji="0" lang="ko-KR" alt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원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D43A53C-4B28-468F-9C15-0F3E68AAA83D}"/>
              </a:ext>
            </a:extLst>
          </p:cNvPr>
          <p:cNvSpPr txBox="1"/>
          <p:nvPr/>
        </p:nvSpPr>
        <p:spPr>
          <a:xfrm>
            <a:off x="2707925" y="3303752"/>
            <a:ext cx="53314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1500</a:t>
            </a:r>
            <a:r>
              <a:rPr kumimoji="0" lang="ko-KR" alt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원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39376CA4-29D6-4F40-961B-C2C827B9945B}"/>
              </a:ext>
            </a:extLst>
          </p:cNvPr>
          <p:cNvSpPr txBox="1"/>
          <p:nvPr/>
        </p:nvSpPr>
        <p:spPr>
          <a:xfrm>
            <a:off x="3650195" y="3303752"/>
            <a:ext cx="533149" cy="2520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50" dirty="0"/>
              <a:t>  </a:t>
            </a:r>
            <a:r>
              <a:rPr kumimoji="0" lang="en-US" altLang="ko-KR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0</a:t>
            </a:r>
            <a:r>
              <a:rPr kumimoji="0" lang="ko-KR" alt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원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E7E9A59-931C-49C0-AFC6-3F92D7F99ED7}"/>
              </a:ext>
            </a:extLst>
          </p:cNvPr>
          <p:cNvSpPr txBox="1"/>
          <p:nvPr/>
        </p:nvSpPr>
        <p:spPr>
          <a:xfrm>
            <a:off x="3181364" y="5075657"/>
            <a:ext cx="53314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050" dirty="0"/>
              <a:t>  </a:t>
            </a:r>
            <a:r>
              <a:rPr kumimoji="0" lang="en-US" altLang="ko-KR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0</a:t>
            </a:r>
            <a:r>
              <a:rPr kumimoji="0" lang="ko-KR" alt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원</a:t>
            </a: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41F4C6E8-5B8F-47C3-A336-DDD8B4DAE22C}"/>
              </a:ext>
            </a:extLst>
          </p:cNvPr>
          <p:cNvSpPr/>
          <p:nvPr/>
        </p:nvSpPr>
        <p:spPr>
          <a:xfrm>
            <a:off x="982287" y="3116568"/>
            <a:ext cx="143435" cy="125506"/>
          </a:xfrm>
          <a:prstGeom prst="ellipse">
            <a:avLst/>
          </a:prstGeom>
          <a:solidFill>
            <a:srgbClr val="92D050"/>
          </a:solidFill>
          <a:ln w="25400" cap="flat">
            <a:solidFill>
              <a:schemeClr val="bg1">
                <a:lumMod val="2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21" name="순서도: 처리 220">
            <a:extLst>
              <a:ext uri="{FF2B5EF4-FFF2-40B4-BE49-F238E27FC236}">
                <a16:creationId xmlns:a16="http://schemas.microsoft.com/office/drawing/2014/main" id="{89F2AF9C-845D-4031-A9CA-F732E6FBFE4B}"/>
              </a:ext>
            </a:extLst>
          </p:cNvPr>
          <p:cNvSpPr/>
          <p:nvPr/>
        </p:nvSpPr>
        <p:spPr>
          <a:xfrm>
            <a:off x="4939920" y="3631419"/>
            <a:ext cx="45719" cy="45719"/>
          </a:xfrm>
          <a:prstGeom prst="flowChartProcess">
            <a:avLst/>
          </a:prstGeom>
          <a:solidFill>
            <a:schemeClr val="bg1">
              <a:lumMod val="10000"/>
            </a:schemeClr>
          </a:solidFill>
          <a:ln w="25400" cap="flat">
            <a:solidFill>
              <a:schemeClr val="bg1">
                <a:lumMod val="1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22" name="순서도: 처리 221">
            <a:extLst>
              <a:ext uri="{FF2B5EF4-FFF2-40B4-BE49-F238E27FC236}">
                <a16:creationId xmlns:a16="http://schemas.microsoft.com/office/drawing/2014/main" id="{3CDADE53-D8DB-4436-B253-99A47359B6A3}"/>
              </a:ext>
            </a:extLst>
          </p:cNvPr>
          <p:cNvSpPr/>
          <p:nvPr/>
        </p:nvSpPr>
        <p:spPr>
          <a:xfrm flipH="1">
            <a:off x="4940850" y="3615014"/>
            <a:ext cx="45719" cy="78527"/>
          </a:xfrm>
          <a:prstGeom prst="flowChartProcess">
            <a:avLst/>
          </a:prstGeom>
          <a:solidFill>
            <a:schemeClr val="bg1">
              <a:lumMod val="10000"/>
            </a:schemeClr>
          </a:solidFill>
          <a:ln w="25400" cap="flat">
            <a:solidFill>
              <a:schemeClr val="bg1">
                <a:lumMod val="1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맑은 고딕"/>
              </a:rPr>
              <a:t>5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23" name="순서도: 처리 222">
            <a:extLst>
              <a:ext uri="{FF2B5EF4-FFF2-40B4-BE49-F238E27FC236}">
                <a16:creationId xmlns:a16="http://schemas.microsoft.com/office/drawing/2014/main" id="{042FA2DA-6D27-4E64-B776-9CFD542CE09F}"/>
              </a:ext>
            </a:extLst>
          </p:cNvPr>
          <p:cNvSpPr/>
          <p:nvPr/>
        </p:nvSpPr>
        <p:spPr>
          <a:xfrm>
            <a:off x="4852920" y="3631417"/>
            <a:ext cx="45719" cy="45719"/>
          </a:xfrm>
          <a:prstGeom prst="flowChartProcess">
            <a:avLst/>
          </a:prstGeom>
          <a:solidFill>
            <a:schemeClr val="bg1">
              <a:lumMod val="10000"/>
            </a:schemeClr>
          </a:solidFill>
          <a:ln w="25400" cap="flat">
            <a:solidFill>
              <a:schemeClr val="bg1">
                <a:lumMod val="1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91" name="순서도: 처리 190">
            <a:extLst>
              <a:ext uri="{FF2B5EF4-FFF2-40B4-BE49-F238E27FC236}">
                <a16:creationId xmlns:a16="http://schemas.microsoft.com/office/drawing/2014/main" id="{053DD24F-B028-4523-B294-3294C81057D5}"/>
              </a:ext>
            </a:extLst>
          </p:cNvPr>
          <p:cNvSpPr/>
          <p:nvPr/>
        </p:nvSpPr>
        <p:spPr>
          <a:xfrm>
            <a:off x="4841625" y="3570236"/>
            <a:ext cx="74964" cy="171182"/>
          </a:xfrm>
          <a:prstGeom prst="flowChartProcess">
            <a:avLst/>
          </a:prstGeom>
          <a:solidFill>
            <a:schemeClr val="bg1">
              <a:lumMod val="10000"/>
            </a:schemeClr>
          </a:solidFill>
          <a:ln w="25400" cap="flat">
            <a:solidFill>
              <a:schemeClr val="bg1">
                <a:lumMod val="1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25" name="순서도: 처리 224">
            <a:extLst>
              <a:ext uri="{FF2B5EF4-FFF2-40B4-BE49-F238E27FC236}">
                <a16:creationId xmlns:a16="http://schemas.microsoft.com/office/drawing/2014/main" id="{49480DB7-49EE-480D-B444-CC7C9681B0F0}"/>
              </a:ext>
            </a:extLst>
          </p:cNvPr>
          <p:cNvSpPr/>
          <p:nvPr/>
        </p:nvSpPr>
        <p:spPr>
          <a:xfrm>
            <a:off x="4862326" y="3631419"/>
            <a:ext cx="45719" cy="45719"/>
          </a:xfrm>
          <a:prstGeom prst="flowChartProcess">
            <a:avLst/>
          </a:prstGeom>
          <a:solidFill>
            <a:schemeClr val="bg1">
              <a:lumMod val="10000"/>
            </a:schemeClr>
          </a:solidFill>
          <a:ln w="25400" cap="flat">
            <a:solidFill>
              <a:schemeClr val="bg1">
                <a:lumMod val="1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31" name="순서도: 처리 230">
            <a:extLst>
              <a:ext uri="{FF2B5EF4-FFF2-40B4-BE49-F238E27FC236}">
                <a16:creationId xmlns:a16="http://schemas.microsoft.com/office/drawing/2014/main" id="{C49508ED-F14C-4981-AD63-5D31C7613FCA}"/>
              </a:ext>
            </a:extLst>
          </p:cNvPr>
          <p:cNvSpPr/>
          <p:nvPr/>
        </p:nvSpPr>
        <p:spPr>
          <a:xfrm>
            <a:off x="2378786" y="3408731"/>
            <a:ext cx="176495" cy="95591"/>
          </a:xfrm>
          <a:prstGeom prst="flowChartProcess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32" name="순서도: 처리 231">
            <a:extLst>
              <a:ext uri="{FF2B5EF4-FFF2-40B4-BE49-F238E27FC236}">
                <a16:creationId xmlns:a16="http://schemas.microsoft.com/office/drawing/2014/main" id="{B025EF94-510C-4321-8A52-6D1D1013C2CE}"/>
              </a:ext>
            </a:extLst>
          </p:cNvPr>
          <p:cNvSpPr/>
          <p:nvPr/>
        </p:nvSpPr>
        <p:spPr>
          <a:xfrm>
            <a:off x="2378831" y="3522441"/>
            <a:ext cx="176495" cy="95591"/>
          </a:xfrm>
          <a:prstGeom prst="flowChartProcess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33" name="이등변 삼각형 232">
            <a:extLst>
              <a:ext uri="{FF2B5EF4-FFF2-40B4-BE49-F238E27FC236}">
                <a16:creationId xmlns:a16="http://schemas.microsoft.com/office/drawing/2014/main" id="{72EB588D-766E-4977-85C4-0A5F98DC2D26}"/>
              </a:ext>
            </a:extLst>
          </p:cNvPr>
          <p:cNvSpPr/>
          <p:nvPr/>
        </p:nvSpPr>
        <p:spPr>
          <a:xfrm rot="10800000">
            <a:off x="2308446" y="3622335"/>
            <a:ext cx="324000" cy="180000"/>
          </a:xfrm>
          <a:prstGeom prst="triangle">
            <a:avLst/>
          </a:prstGeom>
          <a:solidFill>
            <a:schemeClr val="tx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16" name="순서도: 처리 215">
            <a:extLst>
              <a:ext uri="{FF2B5EF4-FFF2-40B4-BE49-F238E27FC236}">
                <a16:creationId xmlns:a16="http://schemas.microsoft.com/office/drawing/2014/main" id="{D3AF9AC2-4B13-4ABE-813B-0362DE74BCEB}"/>
              </a:ext>
            </a:extLst>
          </p:cNvPr>
          <p:cNvSpPr/>
          <p:nvPr/>
        </p:nvSpPr>
        <p:spPr>
          <a:xfrm>
            <a:off x="2378785" y="3408685"/>
            <a:ext cx="176495" cy="95591"/>
          </a:xfrm>
          <a:prstGeom prst="flowChartProcess">
            <a:avLst/>
          </a:prstGeom>
          <a:solidFill>
            <a:srgbClr val="FFC000"/>
          </a:solidFill>
          <a:ln w="25400" cap="flat">
            <a:solidFill>
              <a:srgbClr val="FF9137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26" name="순서도: 처리 225">
            <a:extLst>
              <a:ext uri="{FF2B5EF4-FFF2-40B4-BE49-F238E27FC236}">
                <a16:creationId xmlns:a16="http://schemas.microsoft.com/office/drawing/2014/main" id="{FE894CF8-CD70-4D99-A4C6-F4142C29D1D8}"/>
              </a:ext>
            </a:extLst>
          </p:cNvPr>
          <p:cNvSpPr/>
          <p:nvPr/>
        </p:nvSpPr>
        <p:spPr>
          <a:xfrm>
            <a:off x="2375419" y="3525985"/>
            <a:ext cx="179861" cy="90825"/>
          </a:xfrm>
          <a:prstGeom prst="flowChartProcess">
            <a:avLst/>
          </a:prstGeom>
          <a:solidFill>
            <a:srgbClr val="FFC000"/>
          </a:solidFill>
          <a:ln w="25400" cap="flat">
            <a:solidFill>
              <a:srgbClr val="FF9137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18" name="이등변 삼각형 217">
            <a:extLst>
              <a:ext uri="{FF2B5EF4-FFF2-40B4-BE49-F238E27FC236}">
                <a16:creationId xmlns:a16="http://schemas.microsoft.com/office/drawing/2014/main" id="{810A480F-5E29-42DC-A9DD-1C828268D42C}"/>
              </a:ext>
            </a:extLst>
          </p:cNvPr>
          <p:cNvSpPr/>
          <p:nvPr/>
        </p:nvSpPr>
        <p:spPr>
          <a:xfrm rot="10800000">
            <a:off x="2305034" y="3625879"/>
            <a:ext cx="324000" cy="180000"/>
          </a:xfrm>
          <a:prstGeom prst="triangle">
            <a:avLst/>
          </a:prstGeom>
          <a:solidFill>
            <a:srgbClr val="FFC000"/>
          </a:solidFill>
          <a:ln w="25400" cap="flat">
            <a:solidFill>
              <a:srgbClr val="FF9137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82380E16-F3B5-49E5-B71E-59A0188587F1}"/>
              </a:ext>
            </a:extLst>
          </p:cNvPr>
          <p:cNvSpPr/>
          <p:nvPr/>
        </p:nvSpPr>
        <p:spPr>
          <a:xfrm>
            <a:off x="1502793" y="4832408"/>
            <a:ext cx="143435" cy="125506"/>
          </a:xfrm>
          <a:prstGeom prst="ellipse">
            <a:avLst/>
          </a:prstGeom>
          <a:solidFill>
            <a:srgbClr val="C00000"/>
          </a:solidFill>
          <a:ln w="25400" cap="flat">
            <a:solidFill>
              <a:schemeClr val="bg1">
                <a:lumMod val="2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58A2D3A8-088B-446E-9AC0-DCD0AA7F65FD}"/>
              </a:ext>
            </a:extLst>
          </p:cNvPr>
          <p:cNvSpPr/>
          <p:nvPr/>
        </p:nvSpPr>
        <p:spPr>
          <a:xfrm>
            <a:off x="3447939" y="4824765"/>
            <a:ext cx="143435" cy="125506"/>
          </a:xfrm>
          <a:prstGeom prst="ellipse">
            <a:avLst/>
          </a:prstGeom>
          <a:solidFill>
            <a:srgbClr val="C00000"/>
          </a:solidFill>
          <a:ln w="25400" cap="flat">
            <a:solidFill>
              <a:schemeClr val="bg1">
                <a:lumMod val="2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3A3DCFA0-8B21-41CE-A57B-F48991582D79}"/>
              </a:ext>
            </a:extLst>
          </p:cNvPr>
          <p:cNvSpPr/>
          <p:nvPr/>
        </p:nvSpPr>
        <p:spPr>
          <a:xfrm>
            <a:off x="1504459" y="4832236"/>
            <a:ext cx="143435" cy="125506"/>
          </a:xfrm>
          <a:prstGeom prst="ellipse">
            <a:avLst/>
          </a:prstGeom>
          <a:solidFill>
            <a:srgbClr val="92D050"/>
          </a:solidFill>
          <a:ln w="25400" cap="flat">
            <a:solidFill>
              <a:schemeClr val="bg1">
                <a:lumMod val="2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211" name="그래픽 210" descr="오른쪽을 가리키는 검지 ">
            <a:extLst>
              <a:ext uri="{FF2B5EF4-FFF2-40B4-BE49-F238E27FC236}">
                <a16:creationId xmlns:a16="http://schemas.microsoft.com/office/drawing/2014/main" id="{BA4A2EDF-F93F-4D57-B5F6-B858C5B94C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208985" y="3737968"/>
            <a:ext cx="914400" cy="914400"/>
          </a:xfrm>
          <a:prstGeom prst="rect">
            <a:avLst/>
          </a:prstGeom>
        </p:spPr>
      </p:pic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3B606E0F-C9C2-4DA2-AE08-2EA3A599D208}"/>
              </a:ext>
            </a:extLst>
          </p:cNvPr>
          <p:cNvGrpSpPr/>
          <p:nvPr/>
        </p:nvGrpSpPr>
        <p:grpSpPr>
          <a:xfrm>
            <a:off x="2190352" y="5898454"/>
            <a:ext cx="587187" cy="260873"/>
            <a:chOff x="7288116" y="2772511"/>
            <a:chExt cx="836547" cy="357128"/>
          </a:xfrm>
        </p:grpSpPr>
        <p:sp>
          <p:nvSpPr>
            <p:cNvPr id="243" name="사다리꼴 242">
              <a:extLst>
                <a:ext uri="{FF2B5EF4-FFF2-40B4-BE49-F238E27FC236}">
                  <a16:creationId xmlns:a16="http://schemas.microsoft.com/office/drawing/2014/main" id="{445B6F01-56CA-4D00-BAB2-E9DE0D74FC9E}"/>
                </a:ext>
              </a:extLst>
            </p:cNvPr>
            <p:cNvSpPr/>
            <p:nvPr/>
          </p:nvSpPr>
          <p:spPr>
            <a:xfrm rot="10800000">
              <a:off x="7340337" y="2844264"/>
              <a:ext cx="737609" cy="285375"/>
            </a:xfrm>
            <a:prstGeom prst="trapezoid">
              <a:avLst/>
            </a:prstGeom>
            <a:solidFill>
              <a:srgbClr val="FFFFFF"/>
            </a:solidFill>
            <a:ln w="25400" cap="flat">
              <a:solidFill>
                <a:schemeClr val="bg1">
                  <a:lumMod val="10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244" name="순서도: 대체 처리 243">
              <a:extLst>
                <a:ext uri="{FF2B5EF4-FFF2-40B4-BE49-F238E27FC236}">
                  <a16:creationId xmlns:a16="http://schemas.microsoft.com/office/drawing/2014/main" id="{3F038873-81AA-4814-863C-827BE7F66E39}"/>
                </a:ext>
              </a:extLst>
            </p:cNvPr>
            <p:cNvSpPr/>
            <p:nvPr/>
          </p:nvSpPr>
          <p:spPr>
            <a:xfrm>
              <a:off x="7288116" y="2772511"/>
              <a:ext cx="836547" cy="71756"/>
            </a:xfrm>
            <a:prstGeom prst="flowChartAlternateProcess">
              <a:avLst/>
            </a:prstGeom>
            <a:solidFill>
              <a:srgbClr val="FFFFFF"/>
            </a:solidFill>
            <a:ln w="25400" cap="flat">
              <a:solidFill>
                <a:schemeClr val="bg1">
                  <a:lumMod val="10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4A9244D7-3C48-4787-920E-3EF27FE51188}"/>
              </a:ext>
            </a:extLst>
          </p:cNvPr>
          <p:cNvGrpSpPr/>
          <p:nvPr/>
        </p:nvGrpSpPr>
        <p:grpSpPr>
          <a:xfrm>
            <a:off x="2041029" y="5837202"/>
            <a:ext cx="910717" cy="354584"/>
            <a:chOff x="7288116" y="2772511"/>
            <a:chExt cx="836547" cy="357128"/>
          </a:xfrm>
        </p:grpSpPr>
        <p:sp>
          <p:nvSpPr>
            <p:cNvPr id="253" name="사다리꼴 252">
              <a:extLst>
                <a:ext uri="{FF2B5EF4-FFF2-40B4-BE49-F238E27FC236}">
                  <a16:creationId xmlns:a16="http://schemas.microsoft.com/office/drawing/2014/main" id="{142C7764-02AD-4027-BCA9-ABA530308C28}"/>
                </a:ext>
              </a:extLst>
            </p:cNvPr>
            <p:cNvSpPr/>
            <p:nvPr/>
          </p:nvSpPr>
          <p:spPr>
            <a:xfrm rot="10800000">
              <a:off x="7340337" y="2844264"/>
              <a:ext cx="737609" cy="285375"/>
            </a:xfrm>
            <a:prstGeom prst="trapezoid">
              <a:avLst/>
            </a:prstGeom>
            <a:solidFill>
              <a:srgbClr val="FFFFFF"/>
            </a:solidFill>
            <a:ln w="25400" cap="flat">
              <a:solidFill>
                <a:schemeClr val="bg1">
                  <a:lumMod val="10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254" name="순서도: 대체 처리 253">
              <a:extLst>
                <a:ext uri="{FF2B5EF4-FFF2-40B4-BE49-F238E27FC236}">
                  <a16:creationId xmlns:a16="http://schemas.microsoft.com/office/drawing/2014/main" id="{6F2BB1AB-BA13-48BF-80ED-CC07FD28DE70}"/>
                </a:ext>
              </a:extLst>
            </p:cNvPr>
            <p:cNvSpPr/>
            <p:nvPr/>
          </p:nvSpPr>
          <p:spPr>
            <a:xfrm>
              <a:off x="7288116" y="2772511"/>
              <a:ext cx="836547" cy="71756"/>
            </a:xfrm>
            <a:prstGeom prst="flowChartAlternateProcess">
              <a:avLst/>
            </a:prstGeom>
            <a:solidFill>
              <a:srgbClr val="FFFFFF"/>
            </a:solidFill>
            <a:ln w="25400" cap="flat">
              <a:solidFill>
                <a:schemeClr val="bg1">
                  <a:lumMod val="10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E1F4AC4C-CA54-45C6-85BD-B38778F023C3}"/>
              </a:ext>
            </a:extLst>
          </p:cNvPr>
          <p:cNvGrpSpPr/>
          <p:nvPr/>
        </p:nvGrpSpPr>
        <p:grpSpPr>
          <a:xfrm>
            <a:off x="2266670" y="4792317"/>
            <a:ext cx="439863" cy="186451"/>
            <a:chOff x="752443" y="3083263"/>
            <a:chExt cx="439863" cy="186451"/>
          </a:xfrm>
        </p:grpSpPr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89956132-87B8-4984-88F2-A1548B62B3FC}"/>
                </a:ext>
              </a:extLst>
            </p:cNvPr>
            <p:cNvSpPr/>
            <p:nvPr/>
          </p:nvSpPr>
          <p:spPr>
            <a:xfrm>
              <a:off x="752443" y="3083263"/>
              <a:ext cx="439863" cy="186451"/>
            </a:xfrm>
            <a:prstGeom prst="ellipse">
              <a:avLst/>
            </a:prstGeom>
            <a:solidFill>
              <a:schemeClr val="bg1">
                <a:lumMod val="25000"/>
              </a:schemeClr>
            </a:solidFill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 prstMaterial="plastic">
              <a:bevelT w="139700" h="139700" prst="divo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5CC5CD1E-9C2D-435C-B4FE-CA1515062F12}"/>
                </a:ext>
              </a:extLst>
            </p:cNvPr>
            <p:cNvSpPr/>
            <p:nvPr/>
          </p:nvSpPr>
          <p:spPr>
            <a:xfrm>
              <a:off x="981966" y="3113734"/>
              <a:ext cx="143435" cy="12550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chemeClr val="bg1">
                  <a:lumMod val="25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 prstMaterial="plastic">
              <a:bevelT w="139700" h="139700" prst="divot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sp>
        <p:nvSpPr>
          <p:cNvPr id="236" name="타원 235">
            <a:extLst>
              <a:ext uri="{FF2B5EF4-FFF2-40B4-BE49-F238E27FC236}">
                <a16:creationId xmlns:a16="http://schemas.microsoft.com/office/drawing/2014/main" id="{644C36B3-1B03-43CE-8423-25EAEC435FCA}"/>
              </a:ext>
            </a:extLst>
          </p:cNvPr>
          <p:cNvSpPr/>
          <p:nvPr/>
        </p:nvSpPr>
        <p:spPr>
          <a:xfrm>
            <a:off x="2500567" y="4825608"/>
            <a:ext cx="143435" cy="125506"/>
          </a:xfrm>
          <a:prstGeom prst="ellipse">
            <a:avLst/>
          </a:prstGeom>
          <a:solidFill>
            <a:srgbClr val="C00000"/>
          </a:solidFill>
          <a:ln w="25400" cap="flat">
            <a:solidFill>
              <a:schemeClr val="bg1">
                <a:lumMod val="2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60C44A6-244D-544C-8595-B5B60B13DBD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314" y="3914670"/>
            <a:ext cx="589708" cy="589708"/>
          </a:xfrm>
          <a:prstGeom prst="rect">
            <a:avLst/>
          </a:prstGeom>
        </p:spPr>
      </p:pic>
      <p:sp>
        <p:nvSpPr>
          <p:cNvPr id="180" name="순서도: 처리 179">
            <a:extLst>
              <a:ext uri="{FF2B5EF4-FFF2-40B4-BE49-F238E27FC236}">
                <a16:creationId xmlns:a16="http://schemas.microsoft.com/office/drawing/2014/main" id="{DBB57DEA-64B7-4588-8E3B-0F524B69EB43}"/>
              </a:ext>
            </a:extLst>
          </p:cNvPr>
          <p:cNvSpPr/>
          <p:nvPr/>
        </p:nvSpPr>
        <p:spPr>
          <a:xfrm>
            <a:off x="2047293" y="3885275"/>
            <a:ext cx="846306" cy="626058"/>
          </a:xfrm>
          <a:prstGeom prst="flowChartProcess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79" name="직사각형 178" descr="&#10;">
            <a:extLst>
              <a:ext uri="{FF2B5EF4-FFF2-40B4-BE49-F238E27FC236}">
                <a16:creationId xmlns:a16="http://schemas.microsoft.com/office/drawing/2014/main" id="{4C86C5F9-4894-4863-AF90-953EB420E7DB}"/>
              </a:ext>
            </a:extLst>
          </p:cNvPr>
          <p:cNvSpPr/>
          <p:nvPr/>
        </p:nvSpPr>
        <p:spPr>
          <a:xfrm>
            <a:off x="2041029" y="4519613"/>
            <a:ext cx="852570" cy="1800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(Hot)</a:t>
            </a:r>
            <a:r>
              <a:rPr kumimoji="0" lang="ko-KR" alt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우유</a:t>
            </a: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1A39CE81-03E3-418F-B938-A403204E1D7D}"/>
              </a:ext>
            </a:extLst>
          </p:cNvPr>
          <p:cNvGrpSpPr/>
          <p:nvPr/>
        </p:nvGrpSpPr>
        <p:grpSpPr>
          <a:xfrm>
            <a:off x="1909401" y="5795264"/>
            <a:ext cx="1174511" cy="504689"/>
            <a:chOff x="7288116" y="2772511"/>
            <a:chExt cx="836547" cy="357128"/>
          </a:xfrm>
        </p:grpSpPr>
        <p:sp>
          <p:nvSpPr>
            <p:cNvPr id="256" name="사다리꼴 255">
              <a:extLst>
                <a:ext uri="{FF2B5EF4-FFF2-40B4-BE49-F238E27FC236}">
                  <a16:creationId xmlns:a16="http://schemas.microsoft.com/office/drawing/2014/main" id="{B1B47A00-8127-4798-85F9-12E1422895F9}"/>
                </a:ext>
              </a:extLst>
            </p:cNvPr>
            <p:cNvSpPr/>
            <p:nvPr/>
          </p:nvSpPr>
          <p:spPr>
            <a:xfrm rot="10800000">
              <a:off x="7340337" y="2844264"/>
              <a:ext cx="737609" cy="285375"/>
            </a:xfrm>
            <a:prstGeom prst="trapezoid">
              <a:avLst/>
            </a:prstGeom>
            <a:solidFill>
              <a:srgbClr val="FFFFFF"/>
            </a:solidFill>
            <a:ln w="25400" cap="flat">
              <a:solidFill>
                <a:schemeClr val="bg1">
                  <a:lumMod val="10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257" name="순서도: 대체 처리 256">
              <a:extLst>
                <a:ext uri="{FF2B5EF4-FFF2-40B4-BE49-F238E27FC236}">
                  <a16:creationId xmlns:a16="http://schemas.microsoft.com/office/drawing/2014/main" id="{28DB3EF3-0C04-4EB0-A6CE-2E7261EFB86B}"/>
                </a:ext>
              </a:extLst>
            </p:cNvPr>
            <p:cNvSpPr/>
            <p:nvPr/>
          </p:nvSpPr>
          <p:spPr>
            <a:xfrm>
              <a:off x="7288116" y="2772511"/>
              <a:ext cx="836547" cy="71756"/>
            </a:xfrm>
            <a:prstGeom prst="flowChartAlternateProcess">
              <a:avLst/>
            </a:prstGeom>
            <a:solidFill>
              <a:srgbClr val="FFFFFF"/>
            </a:solidFill>
            <a:ln w="25400" cap="flat">
              <a:solidFill>
                <a:schemeClr val="bg1">
                  <a:lumMod val="10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</p:grpSp>
      <p:sp>
        <p:nvSpPr>
          <p:cNvPr id="280" name="TextBox 279">
            <a:extLst>
              <a:ext uri="{FF2B5EF4-FFF2-40B4-BE49-F238E27FC236}">
                <a16:creationId xmlns:a16="http://schemas.microsoft.com/office/drawing/2014/main" id="{69FEB046-546D-41C2-B967-DD582F0DD712}"/>
              </a:ext>
            </a:extLst>
          </p:cNvPr>
          <p:cNvSpPr txBox="1"/>
          <p:nvPr/>
        </p:nvSpPr>
        <p:spPr>
          <a:xfrm>
            <a:off x="6286271" y="5373570"/>
            <a:ext cx="7223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5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rPr>
              <a:t>00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맑은 고딕"/>
              </a:rPr>
              <a:t>원</a:t>
            </a:r>
          </a:p>
        </p:txBody>
      </p:sp>
      <p:sp>
        <p:nvSpPr>
          <p:cNvPr id="281" name="순서도: 처리 280">
            <a:extLst>
              <a:ext uri="{FF2B5EF4-FFF2-40B4-BE49-F238E27FC236}">
                <a16:creationId xmlns:a16="http://schemas.microsoft.com/office/drawing/2014/main" id="{736E2274-259C-466A-ABA8-4AF49F0E8F00}"/>
              </a:ext>
            </a:extLst>
          </p:cNvPr>
          <p:cNvSpPr/>
          <p:nvPr/>
        </p:nvSpPr>
        <p:spPr>
          <a:xfrm flipH="1">
            <a:off x="4940850" y="3615818"/>
            <a:ext cx="45719" cy="76913"/>
          </a:xfrm>
          <a:prstGeom prst="flowChartProcess">
            <a:avLst/>
          </a:prstGeom>
          <a:solidFill>
            <a:schemeClr val="bg1">
              <a:lumMod val="10000"/>
            </a:schemeClr>
          </a:solidFill>
          <a:ln w="25400" cap="flat">
            <a:solidFill>
              <a:schemeClr val="bg1">
                <a:lumMod val="1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맑은 고딕"/>
              </a:rPr>
              <a:t>0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41" name="순서도: 처리 240">
            <a:extLst>
              <a:ext uri="{FF2B5EF4-FFF2-40B4-BE49-F238E27FC236}">
                <a16:creationId xmlns:a16="http://schemas.microsoft.com/office/drawing/2014/main" id="{BF066442-01EC-4521-9D61-14C3FAE80F16}"/>
              </a:ext>
            </a:extLst>
          </p:cNvPr>
          <p:cNvSpPr/>
          <p:nvPr/>
        </p:nvSpPr>
        <p:spPr>
          <a:xfrm flipH="1">
            <a:off x="4856986" y="3615012"/>
            <a:ext cx="45719" cy="78527"/>
          </a:xfrm>
          <a:prstGeom prst="flowChartProcess">
            <a:avLst/>
          </a:prstGeom>
          <a:solidFill>
            <a:schemeClr val="bg1">
              <a:lumMod val="10000"/>
            </a:schemeClr>
          </a:solidFill>
          <a:ln w="25400" cap="flat">
            <a:solidFill>
              <a:schemeClr val="bg1">
                <a:lumMod val="1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맑은 고딕"/>
              </a:rPr>
              <a:t>0</a:t>
            </a:r>
            <a:endParaRPr kumimoji="0" lang="ko-KR" altLang="en-US" sz="12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2B2FBB7C-BA5E-4267-A2C8-D448EE6A9846}"/>
              </a:ext>
            </a:extLst>
          </p:cNvPr>
          <p:cNvGrpSpPr/>
          <p:nvPr/>
        </p:nvGrpSpPr>
        <p:grpSpPr>
          <a:xfrm>
            <a:off x="6766437" y="3880749"/>
            <a:ext cx="1768152" cy="859834"/>
            <a:chOff x="6241968" y="3957948"/>
            <a:chExt cx="1768152" cy="859834"/>
          </a:xfrm>
        </p:grpSpPr>
        <p:pic>
          <p:nvPicPr>
            <p:cNvPr id="189" name="그래픽 188" descr="돈">
              <a:extLst>
                <a:ext uri="{FF2B5EF4-FFF2-40B4-BE49-F238E27FC236}">
                  <a16:creationId xmlns:a16="http://schemas.microsoft.com/office/drawing/2014/main" id="{95C99C02-9766-4955-848E-7C4CBD020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41968" y="3957948"/>
              <a:ext cx="859834" cy="859834"/>
            </a:xfrm>
            <a:prstGeom prst="rect">
              <a:avLst/>
            </a:prstGeom>
          </p:spPr>
        </p:pic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90E5D52E-4DEB-4C1D-B701-CB7B41240411}"/>
                </a:ext>
              </a:extLst>
            </p:cNvPr>
            <p:cNvSpPr txBox="1"/>
            <p:nvPr/>
          </p:nvSpPr>
          <p:spPr>
            <a:xfrm>
              <a:off x="7154760" y="4283038"/>
              <a:ext cx="855360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b="1" dirty="0"/>
                <a:t>30</a:t>
              </a:r>
              <a:r>
                <a:rPr kumimoji="0" lang="en-US" altLang="ko-KR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맑은 고딕"/>
                </a:rPr>
                <a:t>00</a:t>
              </a:r>
              <a:r>
                <a:rPr kumimoji="0" lang="ko-KR" altLang="en-US" sz="18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uFillTx/>
                  <a:latin typeface="+mj-lt"/>
                  <a:ea typeface="+mj-ea"/>
                  <a:cs typeface="+mj-cs"/>
                  <a:sym typeface="맑은 고딕"/>
                </a:rPr>
                <a:t>원</a:t>
              </a:r>
            </a:p>
          </p:txBody>
        </p:sp>
      </p:grpSp>
      <p:pic>
        <p:nvPicPr>
          <p:cNvPr id="285" name="그래픽 284" descr="동전">
            <a:extLst>
              <a:ext uri="{FF2B5EF4-FFF2-40B4-BE49-F238E27FC236}">
                <a16:creationId xmlns:a16="http://schemas.microsoft.com/office/drawing/2014/main" id="{53010873-6747-45B3-A537-04A4484796A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755743" y="5369824"/>
            <a:ext cx="337932" cy="337932"/>
          </a:xfrm>
          <a:prstGeom prst="rect">
            <a:avLst/>
          </a:prstGeom>
        </p:spPr>
      </p:pic>
      <p:sp>
        <p:nvSpPr>
          <p:cNvPr id="286" name="타원 285">
            <a:extLst>
              <a:ext uri="{FF2B5EF4-FFF2-40B4-BE49-F238E27FC236}">
                <a16:creationId xmlns:a16="http://schemas.microsoft.com/office/drawing/2014/main" id="{5DFBADEC-D2D2-4666-A379-6324A293A5FB}"/>
              </a:ext>
            </a:extLst>
          </p:cNvPr>
          <p:cNvSpPr/>
          <p:nvPr/>
        </p:nvSpPr>
        <p:spPr>
          <a:xfrm>
            <a:off x="3441899" y="4822788"/>
            <a:ext cx="143435" cy="1255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ap="flat">
            <a:solidFill>
              <a:schemeClr val="bg1">
                <a:lumMod val="2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8702CE9F-1677-43A1-BFCB-B81DA8943046}"/>
              </a:ext>
            </a:extLst>
          </p:cNvPr>
          <p:cNvSpPr/>
          <p:nvPr/>
        </p:nvSpPr>
        <p:spPr>
          <a:xfrm>
            <a:off x="2496639" y="4834543"/>
            <a:ext cx="143435" cy="1255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ap="flat">
            <a:solidFill>
              <a:schemeClr val="bg1">
                <a:lumMod val="2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BC26D311-FE08-4FA4-A168-575187D7A6B5}"/>
              </a:ext>
            </a:extLst>
          </p:cNvPr>
          <p:cNvSpPr/>
          <p:nvPr/>
        </p:nvSpPr>
        <p:spPr>
          <a:xfrm>
            <a:off x="1502226" y="4838103"/>
            <a:ext cx="143435" cy="1255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ap="flat">
            <a:solidFill>
              <a:schemeClr val="bg1">
                <a:lumMod val="2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DA4EF35D-F590-44B4-8E63-E7E1FFC47B63}"/>
              </a:ext>
            </a:extLst>
          </p:cNvPr>
          <p:cNvSpPr/>
          <p:nvPr/>
        </p:nvSpPr>
        <p:spPr>
          <a:xfrm>
            <a:off x="2932938" y="3107081"/>
            <a:ext cx="143435" cy="1255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ap="flat">
            <a:solidFill>
              <a:schemeClr val="bg1">
                <a:lumMod val="2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2AA8A63F-1825-4762-B97A-425668540BA5}"/>
              </a:ext>
            </a:extLst>
          </p:cNvPr>
          <p:cNvSpPr/>
          <p:nvPr/>
        </p:nvSpPr>
        <p:spPr>
          <a:xfrm>
            <a:off x="1985028" y="3106253"/>
            <a:ext cx="143435" cy="1255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ap="flat">
            <a:solidFill>
              <a:schemeClr val="bg1">
                <a:lumMod val="2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B614217E-C67C-4453-941F-D6BCB6201F3F}"/>
              </a:ext>
            </a:extLst>
          </p:cNvPr>
          <p:cNvSpPr/>
          <p:nvPr/>
        </p:nvSpPr>
        <p:spPr>
          <a:xfrm>
            <a:off x="984347" y="3124675"/>
            <a:ext cx="143435" cy="1255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ap="flat">
            <a:solidFill>
              <a:schemeClr val="bg1">
                <a:lumMod val="2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E760DB61-A7DB-4054-B4D6-D1AA5D68B735}"/>
              </a:ext>
            </a:extLst>
          </p:cNvPr>
          <p:cNvSpPr/>
          <p:nvPr/>
        </p:nvSpPr>
        <p:spPr>
          <a:xfrm>
            <a:off x="3897886" y="3121101"/>
            <a:ext cx="143435" cy="125506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ap="flat">
            <a:solidFill>
              <a:schemeClr val="bg1">
                <a:lumMod val="2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7239AE5D-6260-4575-A111-A17C8DF6C4C8}"/>
              </a:ext>
            </a:extLst>
          </p:cNvPr>
          <p:cNvCxnSpPr>
            <a:cxnSpLocks/>
          </p:cNvCxnSpPr>
          <p:nvPr/>
        </p:nvCxnSpPr>
        <p:spPr>
          <a:xfrm>
            <a:off x="4736810" y="4185564"/>
            <a:ext cx="345600" cy="0"/>
          </a:xfrm>
          <a:prstGeom prst="line">
            <a:avLst/>
          </a:prstGeom>
          <a:noFill/>
          <a:ln w="25400" cap="flat">
            <a:solidFill>
              <a:schemeClr val="bg1">
                <a:lumMod val="1000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7" name="원통형 306">
            <a:extLst>
              <a:ext uri="{FF2B5EF4-FFF2-40B4-BE49-F238E27FC236}">
                <a16:creationId xmlns:a16="http://schemas.microsoft.com/office/drawing/2014/main" id="{B8B4809F-3831-4B40-B8FF-5A8C6A44DF57}"/>
              </a:ext>
            </a:extLst>
          </p:cNvPr>
          <p:cNvSpPr/>
          <p:nvPr/>
        </p:nvSpPr>
        <p:spPr>
          <a:xfrm rot="5400000">
            <a:off x="4901582" y="5157948"/>
            <a:ext cx="36000" cy="421528"/>
          </a:xfrm>
          <a:prstGeom prst="can">
            <a:avLst/>
          </a:prstGeom>
          <a:solidFill>
            <a:schemeClr val="bg1">
              <a:lumMod val="25000"/>
            </a:schemeClr>
          </a:solidFill>
          <a:ln w="12700" cap="flat">
            <a:solidFill>
              <a:schemeClr val="bg1">
                <a:lumMod val="1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56" name="사각형: 둥근 위쪽 모서리 55">
            <a:extLst>
              <a:ext uri="{FF2B5EF4-FFF2-40B4-BE49-F238E27FC236}">
                <a16:creationId xmlns:a16="http://schemas.microsoft.com/office/drawing/2014/main" id="{7E66BCCB-5CE7-4255-A4B6-B592DC13E531}"/>
              </a:ext>
            </a:extLst>
          </p:cNvPr>
          <p:cNvSpPr/>
          <p:nvPr/>
        </p:nvSpPr>
        <p:spPr>
          <a:xfrm rot="10800000">
            <a:off x="4703095" y="5361696"/>
            <a:ext cx="429347" cy="288001"/>
          </a:xfrm>
          <a:prstGeom prst="round2SameRect">
            <a:avLst/>
          </a:prstGeom>
          <a:solidFill>
            <a:schemeClr val="bg1">
              <a:lumMod val="10000"/>
            </a:schemeClr>
          </a:solidFill>
          <a:ln w="25400" cap="flat">
            <a:solidFill>
              <a:schemeClr val="bg1">
                <a:lumMod val="2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 prstMaterial="translucentPowder">
            <a:bevelB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F4410BAD-AB4D-47AB-BEC4-FEE459030D3D}"/>
              </a:ext>
            </a:extLst>
          </p:cNvPr>
          <p:cNvSpPr txBox="1"/>
          <p:nvPr/>
        </p:nvSpPr>
        <p:spPr>
          <a:xfrm>
            <a:off x="4694310" y="3993172"/>
            <a:ext cx="43537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FA1E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……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FA1E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15" name="사각형: 둥근 위쪽 모서리 314">
            <a:extLst>
              <a:ext uri="{FF2B5EF4-FFF2-40B4-BE49-F238E27FC236}">
                <a16:creationId xmlns:a16="http://schemas.microsoft.com/office/drawing/2014/main" id="{7E13A1BA-28C4-4AA8-8769-A95CBC9148AC}"/>
              </a:ext>
            </a:extLst>
          </p:cNvPr>
          <p:cNvSpPr/>
          <p:nvPr/>
        </p:nvSpPr>
        <p:spPr>
          <a:xfrm rot="10800000">
            <a:off x="4715291" y="5356227"/>
            <a:ext cx="429347" cy="79466"/>
          </a:xfrm>
          <a:prstGeom prst="round2SameRect">
            <a:avLst/>
          </a:prstGeom>
          <a:solidFill>
            <a:schemeClr val="bg1">
              <a:lumMod val="10000"/>
            </a:schemeClr>
          </a:solidFill>
          <a:ln w="25400" cap="flat">
            <a:solidFill>
              <a:schemeClr val="bg1">
                <a:lumMod val="2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 prstMaterial="translucentPowder">
            <a:bevelB prst="relaxedIns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30C59516-BD19-4E31-B37B-3522CA16F8BA}"/>
              </a:ext>
            </a:extLst>
          </p:cNvPr>
          <p:cNvSpPr txBox="1"/>
          <p:nvPr/>
        </p:nvSpPr>
        <p:spPr>
          <a:xfrm>
            <a:off x="1235651" y="5043563"/>
            <a:ext cx="53314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1000</a:t>
            </a:r>
            <a:r>
              <a:rPr kumimoji="0" lang="ko-KR" alt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원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0BCB2ED-06F2-4837-A12C-238FBC18F1C2}"/>
              </a:ext>
            </a:extLst>
          </p:cNvPr>
          <p:cNvSpPr txBox="1"/>
          <p:nvPr/>
        </p:nvSpPr>
        <p:spPr>
          <a:xfrm>
            <a:off x="2244390" y="5043981"/>
            <a:ext cx="533149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1000</a:t>
            </a:r>
            <a:r>
              <a:rPr kumimoji="0" lang="ko-KR" alt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원</a:t>
            </a:r>
          </a:p>
        </p:txBody>
      </p:sp>
      <p:sp>
        <p:nvSpPr>
          <p:cNvPr id="322" name="사각형: 둥근 위쪽 모서리 321">
            <a:extLst>
              <a:ext uri="{FF2B5EF4-FFF2-40B4-BE49-F238E27FC236}">
                <a16:creationId xmlns:a16="http://schemas.microsoft.com/office/drawing/2014/main" id="{5365A928-7670-448F-870F-138A4B5C459B}"/>
              </a:ext>
            </a:extLst>
          </p:cNvPr>
          <p:cNvSpPr/>
          <p:nvPr/>
        </p:nvSpPr>
        <p:spPr>
          <a:xfrm rot="10800000">
            <a:off x="2234425" y="5362566"/>
            <a:ext cx="519091" cy="94889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36515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5 0.0081 L -0.00555 0.00834 C -0.00816 0.00926 -0.01076 0.01019 -0.01319 0.01181 C -0.0151 0.0132 -0.01684 0.01505 -0.01875 0.01667 L -0.02153 0.01922 C -0.02413 0.02153 -0.02517 0.02269 -0.02812 0.02431 C -0.02986 0.02523 -0.03177 0.02593 -0.03368 0.02662 C -0.03455 0.02709 -0.03559 0.02755 -0.03646 0.02801 C -0.03767 0.02824 -0.03906 0.02871 -0.04028 0.02917 C -0.04201 0.02986 -0.04392 0.03125 -0.04583 0.03172 C -0.06128 0.03426 -0.05087 0.03287 -0.0776 0.03426 L -0.1309 0.03287 C -0.13246 0.03287 -0.13403 0.03195 -0.13559 0.03172 C -0.14045 0.03079 -0.15052 0.02917 -0.15052 0.0294 C -0.1585 0.0257 -0.14566 0.03102 -0.15885 0.02662 C -0.16076 0.02616 -0.16267 0.025 -0.16441 0.02431 C -0.16545 0.02384 -0.16632 0.02315 -0.16736 0.02292 C -0.16892 0.02246 -0.17048 0.02222 -0.17187 0.02176 C -0.17291 0.0213 -0.17378 0.02084 -0.17482 0.02037 C -0.17656 0.01991 -0.17847 0.01968 -0.18038 0.01922 C -0.18889 0.01551 -0.17552 0.0213 -0.18785 0.01667 C -0.20017 0.01227 -0.18785 0.01644 -0.19722 0.01181 C -0.19844 0.01111 -0.19965 0.01088 -0.20087 0.01042 C -0.20208 0.00972 -0.2033 0.0088 -0.20469 0.0081 C -0.2059 0.00741 -0.20729 0.00741 -0.20833 0.00672 C -0.20937 0.00625 -0.21024 0.00486 -0.21111 0.0044 C -0.21215 0.00371 -0.21319 0.00371 -0.21406 0.00301 C -0.22083 -0.00139 -0.21163 0.00116 -0.2243 -0.0044 C -0.22517 -0.00486 -0.22621 -0.00509 -0.22708 -0.00555 C -0.22916 -0.00694 -0.22951 -0.00764 -0.23073 -0.00926 L -0.23073 -0.00903 L -0.23073 -0.00926 " pathEditMode="relative" rAng="0" ptsTypes="AAAAAAAAAAAAAAAAAAAAAAAAAAAAAAAA">
                                      <p:cBhvr>
                                        <p:cTn id="6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67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0.00347 L 0.00399 0.0037 C 0.00642 0.00115 0.0092 -0.00093 0.01128 -0.00348 C 0.01232 -0.00463 0.0125 -0.00672 0.01337 -0.00764 C 0.01528 -0.00996 0.01753 -0.01135 0.01962 -0.0132 C 0.02066 -0.01412 0.02187 -0.01505 0.02274 -0.01598 C 0.02413 -0.01737 0.02552 -0.01922 0.02691 -0.02014 C 0.0283 -0.02107 0.02969 -0.02107 0.03107 -0.02153 C 0.03837 -0.02801 0.03507 -0.02616 0.04045 -0.02848 C 0.05035 -0.04167 0.03455 -0.022 0.04982 -0.03542 C 0.05382 -0.03912 0.05191 -0.03774 0.0559 -0.03959 C 0.05989 -0.04746 0.0559 -0.04121 0.06111 -0.04514 C 0.06337 -0.047 0.06528 -0.04885 0.06736 -0.0507 C 0.06823 -0.05162 0.06944 -0.05301 0.07031 -0.05348 C 0.07153 -0.05394 0.07274 -0.05417 0.07361 -0.05487 C 0.07587 -0.05672 0.07778 -0.05857 0.07986 -0.06042 C 0.0809 -0.06135 0.08194 -0.0625 0.08264 -0.0632 C 0.08819 -0.06667 0.08542 -0.06551 0.09028 -0.06737 C 0.09097 -0.06875 0.09219 -0.07061 0.0934 -0.07153 C 0.09444 -0.07246 0.09583 -0.07223 0.09653 -0.07292 C 0.09757 -0.07408 0.09774 -0.07616 0.09861 -0.07709 C 0.0993 -0.07801 0.10069 -0.07778 0.10173 -0.07848 L 0.11111 -0.08681 C 0.11215 -0.08774 0.11319 -0.08912 0.11423 -0.08959 C 0.11528 -0.09005 0.11649 -0.09028 0.11736 -0.09098 C 0.11962 -0.09283 0.12153 -0.09468 0.12361 -0.09653 L 0.12673 -0.09931 L 0.12986 -0.10209 L 0.13298 -0.10487 C 0.13663 -0.11204 0.13316 -0.10718 0.13819 -0.11042 C 0.13941 -0.11135 0.14028 -0.11274 0.14132 -0.1132 C 0.1434 -0.11459 0.14583 -0.11436 0.14757 -0.11598 C 0.14965 -0.11783 0.15156 -0.12061 0.15382 -0.12153 C 0.15729 -0.12315 0.15694 -0.12153 0.15694 -0.12431 L 0.15694 -0.12408 " pathEditMode="relative" rAng="0" ptsTypes="AAAAAAAAAAAAAAAAAAAAAAAAAAAAAAAAAAA">
                                      <p:cBhvr>
                                        <p:cTn id="25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94 -0.12408 L 0.15694 -0.12408 C 0.15798 -0.11875 0.1592 -0.1132 0.16059 -0.10787 C 0.16163 -0.10348 0.16354 -0.09977 0.16441 -0.09537 C 0.16476 -0.09422 0.16528 -0.09283 0.16528 -0.09098 C 0.16614 -0.08681 0.16649 -0.08287 0.16736 -0.07917 C 0.16805 -0.07616 0.16944 -0.07408 0.17014 -0.0713 C 0.17743 -0.04862 0.1691 -0.0713 0.17604 -0.05301 C 0.17656 -0.04954 0.17726 -0.04607 0.17795 -0.0426 C 0.1783 -0.04098 0.17864 -0.03936 0.17882 -0.03797 C 0.17934 -0.03519 0.17951 -0.03287 0.17969 -0.03033 C 0.17986 -0.03033 0.18368 -0.01204 0.18368 -0.01181 L 0.18663 0.00601 C 0.1868 0.0081 0.18715 0.00995 0.1875 0.01203 C 0.18785 0.01458 0.18802 0.01736 0.18837 0.01967 C 0.18871 0.02129 0.18923 0.02291 0.18941 0.0243 C 0.1901 0.02824 0.19028 0.03263 0.19132 0.03657 L 0.19323 0.04236 C 0.1941 0.04675 0.19496 0.05416 0.19618 0.0574 C 0.19705 0.06064 0.19826 0.06365 0.19896 0.06666 C 0.19982 0.06967 0.20017 0.07291 0.20104 0.07569 C 0.20208 0.08009 0.20382 0.08379 0.20486 0.08796 C 0.20503 0.08935 0.20538 0.0912 0.20573 0.09259 C 0.20625 0.09421 0.20729 0.0956 0.20764 0.09722 C 0.20816 0.09861 0.20833 0.10023 0.20868 0.10162 C 0.2092 0.10324 0.20989 0.10439 0.21059 0.10625 C 0.21094 0.10717 0.21111 0.1081 0.21163 0.10949 L 0.21163 0.11412 L 0.21458 0.11412 " pathEditMode="relative" rAng="0" ptsTypes="AAAAAAAAAAAAAAAAAAAAAAAAAAAAA">
                                      <p:cBhvr>
                                        <p:cTn id="58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2" y="1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76 0.11643 L 0.21076 0.11643 C 0.20764 0.11736 0.20399 0.11736 0.20104 0.11921 C 0.19844 0.12083 0.19687 0.12476 0.19444 0.12662 C 0.19167 0.1287 0.18837 0.12893 0.18559 0.13101 C 0.16476 0.14537 0.17812 0.1405 0.16684 0.14421 C 0.15451 0.15648 0.16267 0.14907 0.13385 0.16458 C 0.13177 0.16574 0.12951 0.16666 0.12726 0.16759 C 0.1243 0.16875 0.12118 0.16875 0.11857 0.1706 C 0.06232 0.20555 0.09288 0.19328 0.06805 0.20277 C 0.06007 0.20995 0.06927 0.20208 0.06146 0.20717 C 0.05555 0.21088 0.04965 0.21481 0.04392 0.21875 C 0.04271 0.21967 0.04184 0.22083 0.04062 0.22175 C 0.02031 0.23611 0.03177 0.22939 0.02083 0.23356 C 0.01962 0.23379 0.01857 0.23449 0.01753 0.23495 C -0.00139 0.2405 0.02344 0.23171 0.00434 0.23935 C -0.00052 0.2412 1.66667E-6 0.23865 1.66667E-6 0.24236 L 1.66667E-6 0.24236 " pathEditMode="relative" ptsTypes="AAAAAAAAAAAAAAAAAA">
                                      <p:cBhvr>
                                        <p:cTn id="69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0.03194 L 0.00053 0.15972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500"/>
                            </p:stCondLst>
                            <p:childTnLst>
                              <p:par>
                                <p:cTn id="8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26 0.15625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278 L -0.00052 -0.00255 C 0.00087 0.00162 0.00209 0.00671 0.00399 0.01088 C 0.00695 0.01667 0.01406 0.02245 0.01806 0.02569 C 0.03334 0.03842 0.03056 0.03704 0.04792 0.04444 C 0.0533 0.04676 0.05834 0.04977 0.06389 0.05069 C 0.07188 0.05231 0.08004 0.05162 0.0882 0.05208 L 0.11806 0.04954 C 0.12622 0.0456 0.13872 0.02824 0.13872 0.02847 C 0.13889 0.02708 0.13906 0.02569 0.13959 0.02454 C 0.14063 0.02268 0.1434 0.01944 0.1434 0.01967 L 0.1434 0.01944 " pathEditMode="relative" rAng="0" ptsTypes="AAAAAAAAAAAA">
                                      <p:cBhvr>
                                        <p:cTn id="107" dur="20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92" grpId="0" animBg="1"/>
      <p:bldP spid="193" grpId="0" animBg="1"/>
      <p:bldP spid="194" grpId="0" animBg="1"/>
      <p:bldP spid="154" grpId="0" animBg="1"/>
      <p:bldP spid="221" grpId="0" animBg="1"/>
      <p:bldP spid="222" grpId="0" animBg="1"/>
      <p:bldP spid="222" grpId="1" animBg="1"/>
      <p:bldP spid="223" grpId="0" animBg="1"/>
      <p:bldP spid="191" grpId="0" animBg="1"/>
      <p:bldP spid="191" grpId="1" animBg="1"/>
      <p:bldP spid="225" grpId="0" animBg="1"/>
      <p:bldP spid="225" grpId="1" animBg="1"/>
      <p:bldP spid="216" grpId="0" animBg="1"/>
      <p:bldP spid="216" grpId="1" animBg="1"/>
      <p:bldP spid="226" grpId="0" animBg="1"/>
      <p:bldP spid="226" grpId="1" animBg="1"/>
      <p:bldP spid="218" grpId="0" animBg="1"/>
      <p:bldP spid="218" grpId="1" animBg="1"/>
      <p:bldP spid="235" grpId="0" animBg="1"/>
      <p:bldP spid="237" grpId="0" animBg="1"/>
      <p:bldP spid="238" grpId="0" animBg="1"/>
      <p:bldP spid="236" grpId="0" animBg="1"/>
      <p:bldP spid="280" grpId="0"/>
      <p:bldP spid="281" grpId="0" animBg="1"/>
      <p:bldP spid="241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56" grpId="0" animBg="1"/>
      <p:bldP spid="56" grpId="1" animBg="1"/>
      <p:bldP spid="315" grpId="0" animBg="1"/>
      <p:bldP spid="3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7ACCF13-F747-9149-9492-E5E69675CDD1}"/>
              </a:ext>
            </a:extLst>
          </p:cNvPr>
          <p:cNvSpPr/>
          <p:nvPr/>
        </p:nvSpPr>
        <p:spPr>
          <a:xfrm>
            <a:off x="978946" y="1785769"/>
            <a:ext cx="7422776" cy="37230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1886092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en-US" altLang="ko-KR" dirty="0"/>
              <a:t>Top Module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4513D-E8AD-1742-846E-A652A13E7A6A}"/>
              </a:ext>
            </a:extLst>
          </p:cNvPr>
          <p:cNvSpPr txBox="1"/>
          <p:nvPr/>
        </p:nvSpPr>
        <p:spPr>
          <a:xfrm>
            <a:off x="1880085" y="3610099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A771E-0379-5D4E-B5D6-827B30256E35}"/>
              </a:ext>
            </a:extLst>
          </p:cNvPr>
          <p:cNvSpPr txBox="1"/>
          <p:nvPr/>
        </p:nvSpPr>
        <p:spPr>
          <a:xfrm>
            <a:off x="1392218" y="1995054"/>
            <a:ext cx="6700222" cy="29238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endParaRPr lang="en-US" altLang="ko-KR" sz="1900" b="1" dirty="0"/>
          </a:p>
          <a:p>
            <a:r>
              <a:rPr lang="ko-KR" altLang="en-US" sz="1900" b="1" dirty="0"/>
              <a:t>주문 대기</a:t>
            </a:r>
            <a:endParaRPr lang="en-US" altLang="ko-KR" sz="1900" b="1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주입부에서</a:t>
            </a:r>
            <a:r>
              <a:rPr lang="ko-KR" altLang="en-US" dirty="0"/>
              <a:t> 반환된 금액으로 제품 구매 판단</a:t>
            </a:r>
            <a:endParaRPr lang="en-US" altLang="ko-KR" dirty="0"/>
          </a:p>
          <a:p>
            <a:r>
              <a:rPr lang="ko-KR" altLang="en-US" sz="1900" b="1" dirty="0"/>
              <a:t> 고려사항</a:t>
            </a:r>
            <a:endParaRPr lang="en-US" altLang="ko-KR" sz="1900" b="1" dirty="0"/>
          </a:p>
          <a:p>
            <a:r>
              <a:rPr lang="ko-KR" altLang="en-US" dirty="0"/>
              <a:t> </a:t>
            </a:r>
            <a:r>
              <a:rPr lang="en-US" altLang="ko-KR" dirty="0"/>
              <a:t> -   </a:t>
            </a:r>
            <a:r>
              <a:rPr lang="ko-KR" altLang="en-US" dirty="0"/>
              <a:t>제품 별 램프</a:t>
            </a:r>
            <a:endParaRPr lang="en-US" altLang="ko-KR" dirty="0"/>
          </a:p>
          <a:p>
            <a:r>
              <a:rPr lang="en-US" altLang="ko-KR" dirty="0"/>
              <a:t>      : </a:t>
            </a:r>
            <a:r>
              <a:rPr lang="ko-KR" altLang="en-US" dirty="0"/>
              <a:t>시리얼과 우유의 구매가능여부</a:t>
            </a:r>
            <a:r>
              <a:rPr lang="en-US" altLang="ko-KR" dirty="0"/>
              <a:t>/</a:t>
            </a:r>
            <a:r>
              <a:rPr lang="ko-KR" altLang="en-US" dirty="0"/>
              <a:t>선택여부를 알려주는 램프</a:t>
            </a:r>
          </a:p>
          <a:p>
            <a:endParaRPr lang="en-US" altLang="ko-KR" dirty="0"/>
          </a:p>
          <a:p>
            <a:r>
              <a:rPr lang="ko-KR" altLang="en-US" sz="1900" b="1" dirty="0"/>
              <a:t>주문 시</a:t>
            </a:r>
            <a:endParaRPr lang="en-US" altLang="ko-KR" sz="1900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주문을 입력 받고 </a:t>
            </a:r>
            <a:r>
              <a:rPr lang="ko-KR" altLang="en-US" dirty="0" err="1"/>
              <a:t>제조부에</a:t>
            </a:r>
            <a:r>
              <a:rPr lang="ko-KR" altLang="en-US" dirty="0"/>
              <a:t> 전달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주입부에</a:t>
            </a:r>
            <a:r>
              <a:rPr lang="ko-KR" altLang="en-US" dirty="0"/>
              <a:t> 차감될 금액 전달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9285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539581" y="475297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691981" y="627697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539581" y="475297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1161364" y="490538"/>
            <a:ext cx="32165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en-US" altLang="ko-KR" dirty="0"/>
              <a:t>Top Module : </a:t>
            </a:r>
            <a:r>
              <a:rPr lang="ko-KR" altLang="en-US" dirty="0"/>
              <a:t>주문 전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4513D-E8AD-1742-846E-A652A13E7A6A}"/>
              </a:ext>
            </a:extLst>
          </p:cNvPr>
          <p:cNvSpPr txBox="1"/>
          <p:nvPr/>
        </p:nvSpPr>
        <p:spPr>
          <a:xfrm>
            <a:off x="1880085" y="3610099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995456" y="1388042"/>
            <a:ext cx="2052000" cy="4751387"/>
            <a:chOff x="995456" y="1388042"/>
            <a:chExt cx="2052000" cy="4751387"/>
          </a:xfrm>
        </p:grpSpPr>
        <p:sp>
          <p:nvSpPr>
            <p:cNvPr id="12" name="순서도: 대체 처리 11">
              <a:extLst>
                <a:ext uri="{FF2B5EF4-FFF2-40B4-BE49-F238E27FC236}">
                  <a16:creationId xmlns:a16="http://schemas.microsoft.com/office/drawing/2014/main" id="{C211D43B-8171-A84E-BA8C-1A12693161E9}"/>
                </a:ext>
              </a:extLst>
            </p:cNvPr>
            <p:cNvSpPr/>
            <p:nvPr/>
          </p:nvSpPr>
          <p:spPr>
            <a:xfrm>
              <a:off x="995456" y="1819429"/>
              <a:ext cx="2052000" cy="43200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1" name="TextBox 4"/>
            <p:cNvSpPr txBox="1"/>
            <p:nvPr/>
          </p:nvSpPr>
          <p:spPr>
            <a:xfrm>
              <a:off x="1401241" y="1388042"/>
              <a:ext cx="1284965" cy="3385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en-US" altLang="ko-KR" sz="1600" dirty="0"/>
                <a:t>Top Module</a:t>
              </a:r>
              <a:endParaRPr sz="16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50470" y="1388042"/>
            <a:ext cx="3960000" cy="2015423"/>
            <a:chOff x="4350470" y="1388042"/>
            <a:chExt cx="3960000" cy="2015423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9A1E3571-374D-EA4C-9797-1426D001ED3B}"/>
                </a:ext>
              </a:extLst>
            </p:cNvPr>
            <p:cNvSpPr/>
            <p:nvPr/>
          </p:nvSpPr>
          <p:spPr>
            <a:xfrm>
              <a:off x="4350470" y="1783465"/>
              <a:ext cx="3960000" cy="16200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3" name="TextBox 4"/>
            <p:cNvSpPr txBox="1"/>
            <p:nvPr/>
          </p:nvSpPr>
          <p:spPr>
            <a:xfrm>
              <a:off x="5759064" y="1388042"/>
              <a:ext cx="1190388" cy="3385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600" dirty="0"/>
                <a:t>동전 </a:t>
              </a:r>
              <a:r>
                <a:rPr lang="ko-KR" altLang="en-US" sz="1600" dirty="0" err="1"/>
                <a:t>주입부</a:t>
              </a:r>
              <a:endParaRPr sz="16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350470" y="4105977"/>
            <a:ext cx="3960000" cy="2025665"/>
            <a:chOff x="4350470" y="4105977"/>
            <a:chExt cx="3960000" cy="2025665"/>
          </a:xfrm>
        </p:grpSpPr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D20D230E-5F84-854C-93EF-48662E54BD96}"/>
                </a:ext>
              </a:extLst>
            </p:cNvPr>
            <p:cNvSpPr/>
            <p:nvPr/>
          </p:nvSpPr>
          <p:spPr>
            <a:xfrm>
              <a:off x="4350470" y="4511642"/>
              <a:ext cx="3960000" cy="16200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4" name="TextBox 4"/>
            <p:cNvSpPr txBox="1"/>
            <p:nvPr/>
          </p:nvSpPr>
          <p:spPr>
            <a:xfrm>
              <a:off x="5656471" y="4105977"/>
              <a:ext cx="1395573" cy="3385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600" dirty="0"/>
                <a:t>시리얼 </a:t>
              </a:r>
              <a:r>
                <a:rPr lang="ko-KR" altLang="en-US" sz="1600" dirty="0" err="1"/>
                <a:t>제조부</a:t>
              </a:r>
              <a:endParaRPr sz="1600" dirty="0"/>
            </a:p>
          </p:txBody>
        </p:sp>
      </p:grpSp>
      <p:cxnSp>
        <p:nvCxnSpPr>
          <p:cNvPr id="15" name="직선 화살표 연결선 14"/>
          <p:cNvCxnSpPr/>
          <p:nvPr/>
        </p:nvCxnSpPr>
        <p:spPr>
          <a:xfrm>
            <a:off x="2021455" y="2885813"/>
            <a:ext cx="0" cy="19126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3030678" y="4624813"/>
            <a:ext cx="1303012" cy="416971"/>
            <a:chOff x="3047456" y="4306031"/>
            <a:chExt cx="1303012" cy="416971"/>
          </a:xfrm>
        </p:grpSpPr>
        <p:cxnSp>
          <p:nvCxnSpPr>
            <p:cNvPr id="22" name="직선 화살표 연결선 21"/>
            <p:cNvCxnSpPr/>
            <p:nvPr/>
          </p:nvCxnSpPr>
          <p:spPr>
            <a:xfrm flipH="1">
              <a:off x="3047456" y="4723002"/>
              <a:ext cx="13030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4"/>
            <p:cNvSpPr txBox="1"/>
            <p:nvPr/>
          </p:nvSpPr>
          <p:spPr>
            <a:xfrm>
              <a:off x="3273687" y="4306031"/>
              <a:ext cx="850552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en-US" sz="1200" dirty="0"/>
                <a:t>OK = 1’b1</a:t>
              </a:r>
              <a:endParaRPr sz="12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1131592" y="5138599"/>
            <a:ext cx="4064159" cy="528832"/>
            <a:chOff x="1131592" y="5138599"/>
            <a:chExt cx="4064159" cy="528832"/>
          </a:xfrm>
        </p:grpSpPr>
        <p:grpSp>
          <p:nvGrpSpPr>
            <p:cNvPr id="8" name="그룹 7"/>
            <p:cNvGrpSpPr/>
            <p:nvPr/>
          </p:nvGrpSpPr>
          <p:grpSpPr>
            <a:xfrm>
              <a:off x="1131592" y="5138599"/>
              <a:ext cx="3229578" cy="528832"/>
              <a:chOff x="1120890" y="4858577"/>
              <a:chExt cx="3229578" cy="528832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1120890" y="4858578"/>
                <a:ext cx="3229578" cy="528831"/>
                <a:chOff x="1120890" y="4858578"/>
                <a:chExt cx="3229578" cy="528831"/>
              </a:xfrm>
            </p:grpSpPr>
            <p:grpSp>
              <p:nvGrpSpPr>
                <p:cNvPr id="3" name="그룹 2"/>
                <p:cNvGrpSpPr/>
                <p:nvPr/>
              </p:nvGrpSpPr>
              <p:grpSpPr>
                <a:xfrm>
                  <a:off x="3047454" y="4858578"/>
                  <a:ext cx="1303014" cy="400228"/>
                  <a:chOff x="3047454" y="4892134"/>
                  <a:chExt cx="1303014" cy="400228"/>
                </a:xfrm>
              </p:grpSpPr>
              <p:cxnSp>
                <p:nvCxnSpPr>
                  <p:cNvPr id="7" name="직선 화살표 연결선 6"/>
                  <p:cNvCxnSpPr/>
                  <p:nvPr/>
                </p:nvCxnSpPr>
                <p:spPr>
                  <a:xfrm>
                    <a:off x="3047454" y="5292362"/>
                    <a:ext cx="1303014" cy="0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TextBox 4"/>
                  <p:cNvSpPr txBox="1"/>
                  <p:nvPr/>
                </p:nvSpPr>
                <p:spPr>
                  <a:xfrm>
                    <a:off x="3392306" y="4892134"/>
                    <a:ext cx="613307" cy="276999"/>
                  </a:xfrm>
                  <a:prstGeom prst="rect">
                    <a:avLst/>
                  </a:prstGeom>
                  <a:ln w="12700">
                    <a:miter lim="400000"/>
                  </a:ln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none" lIns="45719" rIns="45719">
                    <a:spAutoFit/>
                  </a:bodyPr>
                  <a:lstStyle>
                    <a:lvl1pPr>
                      <a:defRPr sz="2400" b="1"/>
                    </a:lvl1pPr>
                  </a:lstStyle>
                  <a:p>
                    <a:r>
                      <a:rPr lang="en-US" sz="1200" dirty="0"/>
                      <a:t>ORDER</a:t>
                    </a:r>
                    <a:endParaRPr sz="1200" dirty="0"/>
                  </a:p>
                </p:txBody>
              </p:sp>
            </p:grpSp>
            <p:sp>
              <p:nvSpPr>
                <p:cNvPr id="29" name="TextBox 4"/>
                <p:cNvSpPr txBox="1"/>
                <p:nvPr/>
              </p:nvSpPr>
              <p:spPr>
                <a:xfrm>
                  <a:off x="1120890" y="5110410"/>
                  <a:ext cx="1961432" cy="27699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sz="2400" b="1"/>
                  </a:lvl1pPr>
                </a:lstStyle>
                <a:p>
                  <a:r>
                    <a:rPr lang="en-US" sz="1200" dirty="0"/>
                    <a:t>ORDER &amp; 1100!=4’b</a:t>
                  </a:r>
                  <a:r>
                    <a:rPr lang="en-US" altLang="ko-KR" sz="1200" dirty="0"/>
                    <a:t>1100</a:t>
                  </a:r>
                  <a:endParaRPr sz="1200" dirty="0"/>
                </a:p>
              </p:txBody>
            </p:sp>
          </p:grpSp>
          <p:sp>
            <p:nvSpPr>
              <p:cNvPr id="31" name="TextBox 4"/>
              <p:cNvSpPr txBox="1"/>
              <p:nvPr/>
            </p:nvSpPr>
            <p:spPr>
              <a:xfrm>
                <a:off x="1732435" y="4858577"/>
                <a:ext cx="578041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2400" b="1"/>
                </a:lvl1pPr>
              </a:lstStyle>
              <a:p>
                <a:r>
                  <a:rPr lang="en-US" sz="1200">
                    <a:solidFill>
                      <a:srgbClr val="FF0000"/>
                    </a:solidFill>
                  </a:rPr>
                  <a:t>CND : </a:t>
                </a:r>
                <a:endParaRPr sz="1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0" name="TextBox 4"/>
            <p:cNvSpPr txBox="1"/>
            <p:nvPr/>
          </p:nvSpPr>
          <p:spPr>
            <a:xfrm>
              <a:off x="4587253" y="5138600"/>
              <a:ext cx="608498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200" dirty="0"/>
                <a:t>제조 중</a:t>
              </a:r>
              <a:endParaRPr sz="1200" dirty="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164581" y="1996302"/>
            <a:ext cx="4185058" cy="503664"/>
            <a:chOff x="1164581" y="1996302"/>
            <a:chExt cx="4185058" cy="503664"/>
          </a:xfrm>
        </p:grpSpPr>
        <p:grpSp>
          <p:nvGrpSpPr>
            <p:cNvPr id="20" name="그룹 19"/>
            <p:cNvGrpSpPr/>
            <p:nvPr/>
          </p:nvGrpSpPr>
          <p:grpSpPr>
            <a:xfrm>
              <a:off x="1164581" y="1996302"/>
              <a:ext cx="3176593" cy="503664"/>
              <a:chOff x="1173877" y="2248135"/>
              <a:chExt cx="3176593" cy="503664"/>
            </a:xfrm>
          </p:grpSpPr>
          <p:grpSp>
            <p:nvGrpSpPr>
              <p:cNvPr id="27" name="그룹 26"/>
              <p:cNvGrpSpPr/>
              <p:nvPr/>
            </p:nvGrpSpPr>
            <p:grpSpPr>
              <a:xfrm>
                <a:off x="3047456" y="2248135"/>
                <a:ext cx="1303014" cy="353719"/>
                <a:chOff x="3047456" y="2030021"/>
                <a:chExt cx="1303014" cy="353719"/>
              </a:xfrm>
            </p:grpSpPr>
            <p:cxnSp>
              <p:nvCxnSpPr>
                <p:cNvPr id="5" name="직선 화살표 연결선 4"/>
                <p:cNvCxnSpPr/>
                <p:nvPr/>
              </p:nvCxnSpPr>
              <p:spPr>
                <a:xfrm flipH="1">
                  <a:off x="3047456" y="2383740"/>
                  <a:ext cx="1303014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4"/>
                <p:cNvSpPr txBox="1"/>
                <p:nvPr/>
              </p:nvSpPr>
              <p:spPr>
                <a:xfrm>
                  <a:off x="3368264" y="2030021"/>
                  <a:ext cx="661397" cy="27699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sz="2400" b="1"/>
                  </a:lvl1pPr>
                </a:lstStyle>
                <a:p>
                  <a:r>
                    <a:rPr lang="en-US" sz="1200" dirty="0"/>
                    <a:t>MONEY</a:t>
                  </a:r>
                  <a:endParaRPr sz="1200" dirty="0"/>
                </a:p>
              </p:txBody>
            </p:sp>
          </p:grpSp>
          <p:sp>
            <p:nvSpPr>
              <p:cNvPr id="28" name="TextBox 4"/>
              <p:cNvSpPr txBox="1"/>
              <p:nvPr/>
            </p:nvSpPr>
            <p:spPr>
              <a:xfrm>
                <a:off x="1173877" y="2474800"/>
                <a:ext cx="1695334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2400" b="1"/>
                </a:lvl1pPr>
              </a:lstStyle>
              <a:p>
                <a:r>
                  <a:rPr lang="ko-KR" altLang="en-US" sz="1200" dirty="0"/>
                  <a:t>램프 출력 및 주문 선택</a:t>
                </a:r>
                <a:endParaRPr sz="1200" dirty="0"/>
              </a:p>
            </p:txBody>
          </p:sp>
        </p:grpSp>
        <p:sp>
          <p:nvSpPr>
            <p:cNvPr id="42" name="TextBox 4"/>
            <p:cNvSpPr txBox="1"/>
            <p:nvPr/>
          </p:nvSpPr>
          <p:spPr>
            <a:xfrm>
              <a:off x="4587253" y="2211521"/>
              <a:ext cx="762386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200" dirty="0"/>
                <a:t>동전 입력</a:t>
              </a:r>
              <a:endParaRPr sz="12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054938" y="2689027"/>
            <a:ext cx="3073760" cy="575926"/>
            <a:chOff x="3054938" y="2689027"/>
            <a:chExt cx="3073760" cy="575926"/>
          </a:xfrm>
        </p:grpSpPr>
        <p:grpSp>
          <p:nvGrpSpPr>
            <p:cNvPr id="32" name="그룹 31"/>
            <p:cNvGrpSpPr/>
            <p:nvPr/>
          </p:nvGrpSpPr>
          <p:grpSpPr>
            <a:xfrm>
              <a:off x="3054938" y="2827527"/>
              <a:ext cx="1303014" cy="437426"/>
              <a:chOff x="3047456" y="3171039"/>
              <a:chExt cx="1303014" cy="437426"/>
            </a:xfrm>
          </p:grpSpPr>
          <p:cxnSp>
            <p:nvCxnSpPr>
              <p:cNvPr id="25" name="직선 화살표 연결선 24"/>
              <p:cNvCxnSpPr/>
              <p:nvPr/>
            </p:nvCxnSpPr>
            <p:spPr>
              <a:xfrm>
                <a:off x="3047456" y="3171039"/>
                <a:ext cx="130301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TextBox 4"/>
              <p:cNvSpPr txBox="1"/>
              <p:nvPr/>
            </p:nvSpPr>
            <p:spPr>
              <a:xfrm>
                <a:off x="3273687" y="3331466"/>
                <a:ext cx="850552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2400" b="1"/>
                </a:lvl1pPr>
              </a:lstStyle>
              <a:p>
                <a:r>
                  <a:rPr lang="en-US" sz="1200" dirty="0"/>
                  <a:t>OK = 1’b1</a:t>
                </a:r>
                <a:endParaRPr sz="1200" dirty="0"/>
              </a:p>
            </p:txBody>
          </p:sp>
        </p:grpSp>
        <p:sp>
          <p:nvSpPr>
            <p:cNvPr id="44" name="TextBox 4"/>
            <p:cNvSpPr txBox="1"/>
            <p:nvPr/>
          </p:nvSpPr>
          <p:spPr>
            <a:xfrm>
              <a:off x="4587252" y="2689027"/>
              <a:ext cx="1541446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200" dirty="0"/>
                <a:t>값 차감 및 반환 대기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92221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539581" y="475297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691981" y="627697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539581" y="475297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1161364" y="490538"/>
            <a:ext cx="32165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en-US" altLang="ko-KR" dirty="0"/>
              <a:t>Top Module : </a:t>
            </a:r>
            <a:r>
              <a:rPr lang="ko-KR" altLang="en-US" dirty="0"/>
              <a:t>제조 후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4513D-E8AD-1742-846E-A652A13E7A6A}"/>
              </a:ext>
            </a:extLst>
          </p:cNvPr>
          <p:cNvSpPr txBox="1"/>
          <p:nvPr/>
        </p:nvSpPr>
        <p:spPr>
          <a:xfrm>
            <a:off x="1880085" y="3610099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995456" y="1388042"/>
            <a:ext cx="2052000" cy="4751387"/>
            <a:chOff x="995456" y="1388042"/>
            <a:chExt cx="2052000" cy="4751387"/>
          </a:xfrm>
        </p:grpSpPr>
        <p:sp>
          <p:nvSpPr>
            <p:cNvPr id="12" name="순서도: 대체 처리 11">
              <a:extLst>
                <a:ext uri="{FF2B5EF4-FFF2-40B4-BE49-F238E27FC236}">
                  <a16:creationId xmlns:a16="http://schemas.microsoft.com/office/drawing/2014/main" id="{C211D43B-8171-A84E-BA8C-1A12693161E9}"/>
                </a:ext>
              </a:extLst>
            </p:cNvPr>
            <p:cNvSpPr/>
            <p:nvPr/>
          </p:nvSpPr>
          <p:spPr>
            <a:xfrm>
              <a:off x="995456" y="1819429"/>
              <a:ext cx="2052000" cy="43200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1" name="TextBox 4"/>
            <p:cNvSpPr txBox="1"/>
            <p:nvPr/>
          </p:nvSpPr>
          <p:spPr>
            <a:xfrm>
              <a:off x="1401241" y="1388042"/>
              <a:ext cx="1284965" cy="3385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en-US" altLang="ko-KR" sz="1600" dirty="0"/>
                <a:t>Top Module</a:t>
              </a:r>
              <a:endParaRPr sz="1600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4350470" y="1388042"/>
            <a:ext cx="3960000" cy="2015423"/>
            <a:chOff x="4350470" y="1388042"/>
            <a:chExt cx="3960000" cy="2015423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9A1E3571-374D-EA4C-9797-1426D001ED3B}"/>
                </a:ext>
              </a:extLst>
            </p:cNvPr>
            <p:cNvSpPr/>
            <p:nvPr/>
          </p:nvSpPr>
          <p:spPr>
            <a:xfrm>
              <a:off x="4350470" y="1783465"/>
              <a:ext cx="3960000" cy="16200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3" name="TextBox 4"/>
            <p:cNvSpPr txBox="1"/>
            <p:nvPr/>
          </p:nvSpPr>
          <p:spPr>
            <a:xfrm>
              <a:off x="5759064" y="1388042"/>
              <a:ext cx="1190388" cy="3385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600" dirty="0"/>
                <a:t>동전 </a:t>
              </a:r>
              <a:r>
                <a:rPr lang="ko-KR" altLang="en-US" sz="1600" dirty="0" err="1"/>
                <a:t>주입부</a:t>
              </a:r>
              <a:endParaRPr sz="1600" dirty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350470" y="4105977"/>
            <a:ext cx="3960000" cy="2025665"/>
            <a:chOff x="4350470" y="4105977"/>
            <a:chExt cx="3960000" cy="2025665"/>
          </a:xfrm>
        </p:grpSpPr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D20D230E-5F84-854C-93EF-48662E54BD96}"/>
                </a:ext>
              </a:extLst>
            </p:cNvPr>
            <p:cNvSpPr/>
            <p:nvPr/>
          </p:nvSpPr>
          <p:spPr>
            <a:xfrm>
              <a:off x="4350470" y="4511642"/>
              <a:ext cx="3960000" cy="1620000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4" name="TextBox 4"/>
            <p:cNvSpPr txBox="1"/>
            <p:nvPr/>
          </p:nvSpPr>
          <p:spPr>
            <a:xfrm>
              <a:off x="5656471" y="4105977"/>
              <a:ext cx="1395573" cy="3385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600" dirty="0"/>
                <a:t>시리얼 </a:t>
              </a:r>
              <a:r>
                <a:rPr lang="ko-KR" altLang="en-US" sz="1600" dirty="0" err="1"/>
                <a:t>제조부</a:t>
              </a:r>
              <a:endParaRPr sz="16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407653" y="2248111"/>
            <a:ext cx="4347436" cy="502212"/>
            <a:chOff x="1407653" y="2248111"/>
            <a:chExt cx="4347436" cy="502212"/>
          </a:xfrm>
        </p:grpSpPr>
        <p:grpSp>
          <p:nvGrpSpPr>
            <p:cNvPr id="3" name="그룹 2"/>
            <p:cNvGrpSpPr/>
            <p:nvPr/>
          </p:nvGrpSpPr>
          <p:grpSpPr>
            <a:xfrm>
              <a:off x="3047455" y="2248111"/>
              <a:ext cx="1303014" cy="348376"/>
              <a:chOff x="3047455" y="2248111"/>
              <a:chExt cx="1303014" cy="348376"/>
            </a:xfrm>
          </p:grpSpPr>
          <p:sp>
            <p:nvSpPr>
              <p:cNvPr id="24" name="TextBox 4"/>
              <p:cNvSpPr txBox="1"/>
              <p:nvPr/>
            </p:nvSpPr>
            <p:spPr>
              <a:xfrm>
                <a:off x="3273686" y="2248111"/>
                <a:ext cx="850552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2400" b="1"/>
                </a:lvl1pPr>
              </a:lstStyle>
              <a:p>
                <a:r>
                  <a:rPr lang="en-US" sz="1200" dirty="0"/>
                  <a:t>OK = 1’b0</a:t>
                </a:r>
                <a:endParaRPr sz="1200" dirty="0"/>
              </a:p>
            </p:txBody>
          </p:sp>
          <p:cxnSp>
            <p:nvCxnSpPr>
              <p:cNvPr id="7" name="직선 화살표 연결선 6"/>
              <p:cNvCxnSpPr/>
              <p:nvPr/>
            </p:nvCxnSpPr>
            <p:spPr>
              <a:xfrm>
                <a:off x="3047455" y="2596487"/>
                <a:ext cx="130301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4"/>
            <p:cNvSpPr txBox="1"/>
            <p:nvPr/>
          </p:nvSpPr>
          <p:spPr>
            <a:xfrm>
              <a:off x="1407653" y="2458000"/>
              <a:ext cx="1278553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200" dirty="0"/>
                <a:t>제조 완료를 알림</a:t>
              </a:r>
              <a:endParaRPr sz="1200" dirty="0"/>
            </a:p>
          </p:txBody>
        </p:sp>
        <p:sp>
          <p:nvSpPr>
            <p:cNvPr id="23" name="TextBox 4"/>
            <p:cNvSpPr txBox="1"/>
            <p:nvPr/>
          </p:nvSpPr>
          <p:spPr>
            <a:xfrm>
              <a:off x="4630424" y="2473324"/>
              <a:ext cx="1124665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200" dirty="0"/>
                <a:t>나머지 돈 반환</a:t>
              </a:r>
              <a:endParaRPr sz="1200" dirty="0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047455" y="4882731"/>
            <a:ext cx="2437634" cy="519201"/>
            <a:chOff x="3047455" y="4882731"/>
            <a:chExt cx="2437634" cy="519201"/>
          </a:xfrm>
        </p:grpSpPr>
        <p:grpSp>
          <p:nvGrpSpPr>
            <p:cNvPr id="6" name="그룹 5"/>
            <p:cNvGrpSpPr/>
            <p:nvPr/>
          </p:nvGrpSpPr>
          <p:grpSpPr>
            <a:xfrm>
              <a:off x="3047455" y="4882731"/>
              <a:ext cx="1303014" cy="461665"/>
              <a:chOff x="3047455" y="4882731"/>
              <a:chExt cx="1303014" cy="461665"/>
            </a:xfrm>
          </p:grpSpPr>
          <p:cxnSp>
            <p:nvCxnSpPr>
              <p:cNvPr id="5" name="직선 화살표 연결선 4"/>
              <p:cNvCxnSpPr/>
              <p:nvPr/>
            </p:nvCxnSpPr>
            <p:spPr>
              <a:xfrm flipH="1">
                <a:off x="3047455" y="5263433"/>
                <a:ext cx="130301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4"/>
              <p:cNvSpPr txBox="1"/>
              <p:nvPr/>
            </p:nvSpPr>
            <p:spPr>
              <a:xfrm>
                <a:off x="3273686" y="4882731"/>
                <a:ext cx="850552" cy="4616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sz="2400" b="1"/>
                </a:lvl1pPr>
              </a:lstStyle>
              <a:p>
                <a:r>
                  <a:rPr lang="en-US" altLang="ko-KR" sz="1200" dirty="0"/>
                  <a:t>OK = 1’b0</a:t>
                </a:r>
              </a:p>
              <a:p>
                <a:endParaRPr sz="1200" dirty="0"/>
              </a:p>
            </p:txBody>
          </p:sp>
        </p:grpSp>
        <p:sp>
          <p:nvSpPr>
            <p:cNvPr id="25" name="TextBox 4"/>
            <p:cNvSpPr txBox="1"/>
            <p:nvPr/>
          </p:nvSpPr>
          <p:spPr>
            <a:xfrm>
              <a:off x="4722703" y="5124933"/>
              <a:ext cx="762386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2400" b="1"/>
              </a:lvl1pPr>
            </a:lstStyle>
            <a:p>
              <a:r>
                <a:rPr lang="ko-KR" altLang="en-US" sz="1200" dirty="0"/>
                <a:t>제조 완료</a:t>
              </a:r>
              <a:endParaRPr sz="12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1964092" y="2885813"/>
            <a:ext cx="713725" cy="2402273"/>
            <a:chOff x="1972481" y="2919369"/>
            <a:chExt cx="713725" cy="2402273"/>
          </a:xfrm>
        </p:grpSpPr>
        <p:cxnSp>
          <p:nvCxnSpPr>
            <p:cNvPr id="19" name="직선 화살표 연결선 18"/>
            <p:cNvCxnSpPr/>
            <p:nvPr/>
          </p:nvCxnSpPr>
          <p:spPr>
            <a:xfrm flipV="1">
              <a:off x="1972481" y="2919369"/>
              <a:ext cx="0" cy="2402273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972481" y="5321642"/>
              <a:ext cx="713725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940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174021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동전 </a:t>
            </a:r>
            <a:r>
              <a:rPr lang="ko-KR" altLang="en-US" dirty="0" err="1"/>
              <a:t>주입부</a:t>
            </a:r>
            <a:endParaRPr dirty="0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BBD7D627-7B16-4B4C-9D71-8EDDD8BDEDF9}"/>
              </a:ext>
            </a:extLst>
          </p:cNvPr>
          <p:cNvSpPr/>
          <p:nvPr/>
        </p:nvSpPr>
        <p:spPr>
          <a:xfrm>
            <a:off x="1289348" y="1892227"/>
            <a:ext cx="6836343" cy="3906982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554D1-8472-7C40-96BE-02B54A119FA6}"/>
              </a:ext>
            </a:extLst>
          </p:cNvPr>
          <p:cNvSpPr txBox="1"/>
          <p:nvPr/>
        </p:nvSpPr>
        <p:spPr>
          <a:xfrm>
            <a:off x="1403648" y="2137559"/>
            <a:ext cx="6911058" cy="2862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>
                <a:ea typeface="맑은 고딕" panose="020B0503020000020004" pitchFamily="34" charset="-127"/>
              </a:rPr>
              <a:t>100</a:t>
            </a:r>
            <a:r>
              <a:rPr lang="ko-KR" altLang="en-US" dirty="0">
                <a:ea typeface="맑은 고딕" panose="020B0503020000020004" pitchFamily="34" charset="-127"/>
              </a:rPr>
              <a:t>원</a:t>
            </a:r>
            <a:r>
              <a:rPr lang="en-US" altLang="ko-KR" dirty="0">
                <a:ea typeface="맑은 고딕" panose="020B0503020000020004" pitchFamily="34" charset="-127"/>
              </a:rPr>
              <a:t>,</a:t>
            </a:r>
            <a:r>
              <a:rPr lang="ko-KR" altLang="en-US" dirty="0">
                <a:ea typeface="맑은 고딕" panose="020B0503020000020004" pitchFamily="34" charset="-127"/>
              </a:rPr>
              <a:t> </a:t>
            </a:r>
            <a:r>
              <a:rPr lang="en-US" altLang="ko-KR" dirty="0">
                <a:ea typeface="맑은 고딕" panose="020B0503020000020004" pitchFamily="34" charset="-127"/>
              </a:rPr>
              <a:t>500</a:t>
            </a:r>
            <a:r>
              <a:rPr lang="ko-KR" altLang="en-US" dirty="0">
                <a:ea typeface="맑은 고딕" panose="020B0503020000020004" pitchFamily="34" charset="-127"/>
              </a:rPr>
              <a:t>원</a:t>
            </a:r>
            <a:r>
              <a:rPr lang="en-US" altLang="ko-KR" dirty="0">
                <a:ea typeface="맑은 고딕" panose="020B0503020000020004" pitchFamily="34" charset="-127"/>
              </a:rPr>
              <a:t>,</a:t>
            </a:r>
            <a:r>
              <a:rPr lang="ko-KR" altLang="en-US" dirty="0">
                <a:ea typeface="맑은 고딕" panose="020B0503020000020004" pitchFamily="34" charset="-127"/>
              </a:rPr>
              <a:t> </a:t>
            </a:r>
            <a:r>
              <a:rPr lang="en-US" altLang="ko-KR" dirty="0">
                <a:ea typeface="맑은 고딕" panose="020B0503020000020004" pitchFamily="34" charset="-127"/>
              </a:rPr>
              <a:t>1000</a:t>
            </a:r>
            <a:r>
              <a:rPr lang="ko-KR" altLang="en-US" dirty="0">
                <a:ea typeface="맑은 고딕" panose="020B0503020000020004" pitchFamily="34" charset="-127"/>
              </a:rPr>
              <a:t>원을 최대 </a:t>
            </a:r>
            <a:r>
              <a:rPr lang="en-US" altLang="ko-KR" dirty="0">
                <a:ea typeface="맑은 고딕" panose="020B0503020000020004" pitchFamily="34" charset="-127"/>
              </a:rPr>
              <a:t>9,900</a:t>
            </a:r>
            <a:r>
              <a:rPr lang="ko-KR" altLang="en-US" dirty="0">
                <a:ea typeface="맑은 고딕" panose="020B0503020000020004" pitchFamily="34" charset="-127"/>
              </a:rPr>
              <a:t>원까지 주입할 수 있는 시리얼 자판기</a:t>
            </a:r>
            <a:endParaRPr lang="en-US" altLang="ko-KR" dirty="0">
              <a:ea typeface="맑은 고딕" panose="020B0503020000020004" pitchFamily="34" charset="-127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>
              <a:ea typeface="맑은 고딕" panose="020B0503020000020004" pitchFamily="34" charset="-127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altLang="ko-KR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맑은 고딕" panose="020B0503020000020004" pitchFamily="34" charset="-127"/>
                <a:cs typeface="+mj-cs"/>
                <a:sym typeface="맑은 고딕"/>
              </a:rPr>
              <a:t>9,900</a:t>
            </a:r>
            <a:r>
              <a:rPr kumimoji="0" lang="ko-KR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맑은 고딕" panose="020B0503020000020004" pitchFamily="34" charset="-127"/>
                <a:cs typeface="+mj-cs"/>
                <a:sym typeface="맑은 고딕"/>
              </a:rPr>
              <a:t>원이 초과될 경우에는 </a:t>
            </a:r>
            <a:r>
              <a:rPr kumimoji="0" lang="en-US" altLang="ko-KR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맑은 고딕" panose="020B0503020000020004" pitchFamily="34" charset="-127"/>
                <a:cs typeface="+mj-cs"/>
                <a:sym typeface="맑은 고딕"/>
              </a:rPr>
              <a:t>1,000</a:t>
            </a:r>
            <a:r>
              <a:rPr kumimoji="0" lang="ko-KR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맑은 고딕" panose="020B0503020000020004" pitchFamily="34" charset="-127"/>
                <a:cs typeface="+mj-cs"/>
                <a:sym typeface="맑은 고딕"/>
              </a:rPr>
              <a:t>원을 반환한다</a:t>
            </a:r>
            <a:r>
              <a:rPr kumimoji="0" lang="en-US" altLang="ko-KR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맑은 고딕" panose="020B0503020000020004" pitchFamily="34" charset="-127"/>
                <a:cs typeface="+mj-cs"/>
                <a:sym typeface="맑은 고딕"/>
              </a:rPr>
              <a:t>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altLang="ko-KR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ea typeface="맑은 고딕" panose="020B0503020000020004" pitchFamily="34" charset="-127"/>
              <a:cs typeface="+mj-cs"/>
              <a:sym typeface="맑은 고딕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>
                <a:ea typeface="맑은 고딕" panose="020B0503020000020004" pitchFamily="34" charset="-127"/>
              </a:rPr>
              <a:t>10</a:t>
            </a:r>
            <a:r>
              <a:rPr lang="ko-KR" altLang="en-US" dirty="0">
                <a:ea typeface="맑은 고딕" panose="020B0503020000020004" pitchFamily="34" charset="-127"/>
              </a:rPr>
              <a:t> 클럭 주기 동안 어떤 조작도 없을 시에는 전액 반환한다</a:t>
            </a:r>
            <a:r>
              <a:rPr lang="en-US" altLang="ko-KR" dirty="0">
                <a:ea typeface="맑은 고딕" panose="020B0503020000020004" pitchFamily="34" charset="-127"/>
              </a:rPr>
              <a:t>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>
              <a:ea typeface="맑은 고딕" panose="020B0503020000020004" pitchFamily="34" charset="-127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US" altLang="ko-KR" dirty="0">
                <a:ea typeface="맑은 고딕" panose="020B0503020000020004" pitchFamily="34" charset="-127"/>
              </a:rPr>
              <a:t>1000</a:t>
            </a:r>
            <a:r>
              <a:rPr lang="ko-KR" altLang="en-US" dirty="0">
                <a:ea typeface="맑은 고딕" panose="020B0503020000020004" pitchFamily="34" charset="-127"/>
              </a:rPr>
              <a:t>원 씩 반환되며</a:t>
            </a:r>
            <a:r>
              <a:rPr lang="en-US" altLang="ko-KR" dirty="0">
                <a:ea typeface="맑은 고딕" panose="020B0503020000020004" pitchFamily="34" charset="-127"/>
              </a:rPr>
              <a:t>,</a:t>
            </a:r>
            <a:r>
              <a:rPr lang="ko-KR" altLang="en-US" dirty="0">
                <a:ea typeface="맑은 고딕" panose="020B0503020000020004" pitchFamily="34" charset="-127"/>
              </a:rPr>
              <a:t> </a:t>
            </a:r>
            <a:r>
              <a:rPr lang="en-US" altLang="ko-KR" dirty="0">
                <a:ea typeface="맑은 고딕" panose="020B0503020000020004" pitchFamily="34" charset="-127"/>
              </a:rPr>
              <a:t>1000</a:t>
            </a:r>
            <a:r>
              <a:rPr lang="ko-KR" altLang="en-US" dirty="0">
                <a:ea typeface="맑은 고딕" panose="020B0503020000020004" pitchFamily="34" charset="-127"/>
              </a:rPr>
              <a:t>원 이하가 되면 한꺼번에 반환한다</a:t>
            </a:r>
            <a:r>
              <a:rPr lang="en-US" altLang="ko-KR" dirty="0">
                <a:ea typeface="맑은 고딕" panose="020B0503020000020004" pitchFamily="34" charset="-127"/>
              </a:rPr>
              <a:t>.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altLang="ko-KR" dirty="0">
              <a:ea typeface="맑은 고딕" panose="020B0503020000020004" pitchFamily="34" charset="-127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ko-KR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맑은 고딕" panose="020B0503020000020004" pitchFamily="34" charset="-127"/>
                <a:cs typeface="+mj-cs"/>
                <a:sym typeface="맑은 고딕"/>
              </a:rPr>
              <a:t>현재 금액은 </a:t>
            </a:r>
            <a:r>
              <a:rPr kumimoji="0" lang="en-US" altLang="ko-KR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맑은 고딕" panose="020B0503020000020004" pitchFamily="34" charset="-127"/>
                <a:cs typeface="+mj-cs"/>
                <a:sym typeface="맑은 고딕"/>
              </a:rPr>
              <a:t>16</a:t>
            </a:r>
            <a:r>
              <a:rPr kumimoji="0" lang="ko-KR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맑은 고딕" panose="020B0503020000020004" pitchFamily="34" charset="-127"/>
                <a:cs typeface="+mj-cs"/>
                <a:sym typeface="맑은 고딕"/>
              </a:rPr>
              <a:t>비트를 이용해서 </a:t>
            </a:r>
            <a:r>
              <a:rPr kumimoji="0" lang="en-US" altLang="ko-KR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맑은 고딕" panose="020B0503020000020004" pitchFamily="34" charset="-127"/>
                <a:cs typeface="+mj-cs"/>
                <a:sym typeface="맑은 고딕"/>
              </a:rPr>
              <a:t>BCD</a:t>
            </a:r>
            <a:r>
              <a:rPr kumimoji="0" lang="ko-KR" alt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맑은 고딕" panose="020B0503020000020004" pitchFamily="34" charset="-127"/>
                <a:cs typeface="+mj-cs"/>
                <a:sym typeface="맑은 고딕"/>
              </a:rPr>
              <a:t> 형태로 출력된다</a:t>
            </a:r>
            <a:r>
              <a:rPr kumimoji="0" lang="en-US" altLang="ko-KR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맑은 고딕" panose="020B0503020000020004" pitchFamily="34" charset="-127"/>
                <a:cs typeface="+mj-cs"/>
                <a:sym typeface="맑은 고딕"/>
              </a:rPr>
              <a:t>.</a:t>
            </a:r>
            <a:endParaRPr kumimoji="0" lang="ko-KR" altLang="en-US" sz="1800" b="0" i="0" u="none" strike="noStrike" cap="none" spc="0" normalizeH="0" dirty="0">
              <a:ln>
                <a:noFill/>
              </a:ln>
              <a:solidFill>
                <a:srgbClr val="000000"/>
              </a:solidFill>
              <a:effectLst/>
              <a:uFillTx/>
              <a:ea typeface="맑은 고딕" panose="020B0503020000020004" pitchFamily="34" charset="-127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7032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allAtOnce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E8E8E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</TotalTime>
  <Words>546</Words>
  <Application>Microsoft Macintosh PowerPoint</Application>
  <PresentationFormat>화면 슬라이드 쇼(4:3)</PresentationFormat>
  <Paragraphs>208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HY엽서L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차지원</cp:lastModifiedBy>
  <cp:revision>171</cp:revision>
  <dcterms:modified xsi:type="dcterms:W3CDTF">2019-11-21T04:09:33Z</dcterms:modified>
</cp:coreProperties>
</file>