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96" r:id="rId5"/>
    <p:sldId id="295" r:id="rId6"/>
    <p:sldId id="302" r:id="rId7"/>
    <p:sldId id="291" r:id="rId8"/>
    <p:sldId id="292" r:id="rId9"/>
    <p:sldId id="298" r:id="rId10"/>
    <p:sldId id="271" r:id="rId11"/>
    <p:sldId id="303" r:id="rId12"/>
    <p:sldId id="280" r:id="rId13"/>
    <p:sldId id="272" r:id="rId14"/>
    <p:sldId id="304" r:id="rId15"/>
    <p:sldId id="281" r:id="rId16"/>
    <p:sldId id="297" r:id="rId17"/>
    <p:sldId id="305" r:id="rId18"/>
    <p:sldId id="265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차지원" initials="차" lastIdx="3" clrIdx="0">
    <p:extLst>
      <p:ext uri="{19B8F6BF-5375-455C-9EA6-DF929625EA0E}">
        <p15:presenceInfo xmlns:p15="http://schemas.microsoft.com/office/powerpoint/2012/main" userId="S::chajiwon1007@pukyong.ac.kr::29fd4f26-69ae-4983-9199-b4cfb2d58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7"/>
    <p:restoredTop sz="94033"/>
  </p:normalViewPr>
  <p:slideViewPr>
    <p:cSldViewPr snapToGrid="0" snapToObjects="1">
      <p:cViewPr>
        <p:scale>
          <a:sx n="125" d="100"/>
          <a:sy n="125" d="100"/>
        </p:scale>
        <p:origin x="5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160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44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801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count = 0</a:t>
            </a:r>
            <a:r>
              <a:rPr kumimoji="1" lang="ko-KR" altLang="en-US" dirty="0"/>
              <a:t>이면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7280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40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13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8"/>
          <p:cNvGrpSpPr/>
          <p:nvPr/>
        </p:nvGrpSpPr>
        <p:grpSpPr>
          <a:xfrm>
            <a:off x="2123727" y="1340767"/>
            <a:ext cx="4968554" cy="4176466"/>
            <a:chOff x="0" y="0"/>
            <a:chExt cx="4968552" cy="4176464"/>
          </a:xfrm>
        </p:grpSpPr>
        <p:sp>
          <p:nvSpPr>
            <p:cNvPr id="94" name="직사각형 6"/>
            <p:cNvSpPr/>
            <p:nvPr/>
          </p:nvSpPr>
          <p:spPr>
            <a:xfrm>
              <a:off x="0" y="0"/>
              <a:ext cx="1728193" cy="1728193"/>
            </a:xfrm>
            <a:prstGeom prst="rect">
              <a:avLst/>
            </a:prstGeom>
            <a:solidFill>
              <a:srgbClr val="FF37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직사각형 7"/>
            <p:cNvSpPr/>
            <p:nvPr/>
          </p:nvSpPr>
          <p:spPr>
            <a:xfrm>
              <a:off x="3240360" y="2448272"/>
              <a:ext cx="1728193" cy="1728193"/>
            </a:xfrm>
            <a:prstGeom prst="rect">
              <a:avLst/>
            </a:prstGeom>
            <a:solidFill>
              <a:srgbClr val="FF37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직사각형 5"/>
            <p:cNvSpPr/>
            <p:nvPr/>
          </p:nvSpPr>
          <p:spPr>
            <a:xfrm>
              <a:off x="504056" y="432048"/>
              <a:ext cx="3960441" cy="33123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98" name="직선 연결선 11"/>
          <p:cNvSpPr/>
          <p:nvPr/>
        </p:nvSpPr>
        <p:spPr>
          <a:xfrm>
            <a:off x="2123727" y="1340767"/>
            <a:ext cx="4968553" cy="417646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9" name="TextBox 9"/>
          <p:cNvSpPr txBox="1"/>
          <p:nvPr/>
        </p:nvSpPr>
        <p:spPr>
          <a:xfrm>
            <a:off x="3860799" y="2713420"/>
            <a:ext cx="1422401" cy="1301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50000"/>
              </a:lnSpc>
              <a:defRPr sz="4000" b="1"/>
            </a:pPr>
            <a:r>
              <a:t>자판기</a:t>
            </a:r>
          </a:p>
          <a:p>
            <a:pPr algn="ctr">
              <a:lnSpc>
                <a:spcPct val="150000"/>
              </a:lnSpc>
              <a:defRPr b="1">
                <a:solidFill>
                  <a:srgbClr val="A6A6A6"/>
                </a:solidFill>
              </a:defRPr>
            </a:pPr>
            <a:r>
              <a:t>시리얼 자판기</a:t>
            </a:r>
          </a:p>
        </p:txBody>
      </p:sp>
      <p:sp>
        <p:nvSpPr>
          <p:cNvPr id="100" name="TextBox 9"/>
          <p:cNvSpPr txBox="1"/>
          <p:nvPr/>
        </p:nvSpPr>
        <p:spPr>
          <a:xfrm>
            <a:off x="6565223" y="4876320"/>
            <a:ext cx="2427907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50000"/>
              </a:lnSpc>
              <a:defRPr sz="4000" b="1"/>
            </a:pPr>
            <a:endParaRPr dirty="0"/>
          </a:p>
          <a:p>
            <a:pPr defTabSz="457200"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sz="2000" b="1" dirty="0">
                <a:latin typeface="+mn-lt"/>
                <a:ea typeface="+mj-ea"/>
                <a:cs typeface="+mj-cs"/>
                <a:sym typeface="맑은 고딕"/>
              </a:rPr>
              <a:t>2016126</a:t>
            </a:r>
            <a:r>
              <a:rPr lang="en-US" altLang="ko-KR" sz="2000" b="1" dirty="0">
                <a:latin typeface="+mn-lt"/>
                <a:ea typeface="+mj-ea"/>
                <a:cs typeface="+mj-cs"/>
                <a:sym typeface="맑은 고딕"/>
              </a:rPr>
              <a:t>73	</a:t>
            </a:r>
            <a:r>
              <a:rPr lang="ko-KR" altLang="en-US" sz="2000" b="1" dirty="0">
                <a:latin typeface="+mn-lt"/>
                <a:ea typeface="+mj-ea"/>
                <a:cs typeface="+mj-cs"/>
                <a:sym typeface="맑은 고딕"/>
              </a:rPr>
              <a:t>  </a:t>
            </a:r>
            <a:r>
              <a:rPr lang="ko-KR" altLang="en-US" sz="2000" b="1" dirty="0" err="1">
                <a:latin typeface="+mn-lt"/>
                <a:ea typeface="+mj-ea"/>
                <a:cs typeface="+mj-cs"/>
                <a:sym typeface="맑은 고딕"/>
              </a:rPr>
              <a:t>표석훈</a:t>
            </a:r>
            <a:endParaRPr lang="en-US" altLang="ko-KR" sz="2000" b="1" dirty="0">
              <a:ea typeface="+mj-ea"/>
              <a:cs typeface="+mj-cs"/>
              <a:sym typeface="맑은 고딕"/>
            </a:endParaRPr>
          </a:p>
          <a:p>
            <a:pPr defTabSz="457200"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ko-KR" sz="2000" b="1" dirty="0">
                <a:latin typeface="+mn-lt"/>
              </a:rPr>
              <a:t>201612669</a:t>
            </a:r>
            <a:r>
              <a:rPr lang="en-US" altLang="ko-KR" sz="2000"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ko-KR" altLang="en-US" sz="2000" b="1" dirty="0">
                <a:latin typeface="+mn-lt"/>
                <a:ea typeface="+mn-ea"/>
                <a:cs typeface="+mn-cs"/>
                <a:sym typeface="Helvetica"/>
              </a:rPr>
              <a:t>  </a:t>
            </a:r>
            <a:r>
              <a:rPr lang="ko-KR" altLang="en-US" b="1" dirty="0">
                <a:latin typeface="+mj-lt"/>
                <a:ea typeface="+mj-ea"/>
                <a:cs typeface="+mj-cs"/>
                <a:sym typeface="맑은 고딕"/>
              </a:rPr>
              <a:t>차지원</a:t>
            </a:r>
            <a:endParaRPr b="1" dirty="0">
              <a:latin typeface="+mj-lt"/>
              <a:ea typeface="+mj-ea"/>
              <a:cs typeface="+mj-cs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174021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동전 </a:t>
            </a:r>
            <a:r>
              <a:rPr lang="ko-KR" altLang="en-US" dirty="0" err="1"/>
              <a:t>주입부</a:t>
            </a:r>
            <a:endParaRPr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BBD7D627-7B16-4B4C-9D71-8EDDD8BDEDF9}"/>
              </a:ext>
            </a:extLst>
          </p:cNvPr>
          <p:cNvSpPr/>
          <p:nvPr/>
        </p:nvSpPr>
        <p:spPr>
          <a:xfrm>
            <a:off x="1289348" y="1892227"/>
            <a:ext cx="6836343" cy="3906982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554D1-8472-7C40-96BE-02B54A119FA6}"/>
              </a:ext>
            </a:extLst>
          </p:cNvPr>
          <p:cNvSpPr txBox="1"/>
          <p:nvPr/>
        </p:nvSpPr>
        <p:spPr>
          <a:xfrm>
            <a:off x="1525568" y="2401719"/>
            <a:ext cx="6911058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>
                <a:ea typeface="맑은 고딕" panose="020B0503020000020004" pitchFamily="34" charset="-127"/>
              </a:rPr>
              <a:t>100</a:t>
            </a:r>
            <a:r>
              <a:rPr lang="ko-KR" altLang="en-US" dirty="0">
                <a:ea typeface="맑은 고딕" panose="020B0503020000020004" pitchFamily="34" charset="-127"/>
              </a:rPr>
              <a:t>원</a:t>
            </a:r>
            <a:r>
              <a:rPr lang="en-US" altLang="ko-KR" dirty="0">
                <a:ea typeface="맑은 고딕" panose="020B0503020000020004" pitchFamily="34" charset="-127"/>
              </a:rPr>
              <a:t>,</a:t>
            </a:r>
            <a:r>
              <a:rPr lang="ko-KR" altLang="en-US" dirty="0">
                <a:ea typeface="맑은 고딕" panose="020B0503020000020004" pitchFamily="34" charset="-127"/>
              </a:rPr>
              <a:t> </a:t>
            </a:r>
            <a:r>
              <a:rPr lang="en-US" altLang="ko-KR" dirty="0">
                <a:ea typeface="맑은 고딕" panose="020B0503020000020004" pitchFamily="34" charset="-127"/>
              </a:rPr>
              <a:t>500</a:t>
            </a:r>
            <a:r>
              <a:rPr lang="ko-KR" altLang="en-US" dirty="0">
                <a:ea typeface="맑은 고딕" panose="020B0503020000020004" pitchFamily="34" charset="-127"/>
              </a:rPr>
              <a:t>원</a:t>
            </a:r>
            <a:r>
              <a:rPr lang="en-US" altLang="ko-KR" dirty="0">
                <a:ea typeface="맑은 고딕" panose="020B0503020000020004" pitchFamily="34" charset="-127"/>
              </a:rPr>
              <a:t>,</a:t>
            </a:r>
            <a:r>
              <a:rPr lang="ko-KR" altLang="en-US" dirty="0">
                <a:ea typeface="맑은 고딕" panose="020B0503020000020004" pitchFamily="34" charset="-127"/>
              </a:rPr>
              <a:t> </a:t>
            </a:r>
            <a:r>
              <a:rPr lang="en-US" altLang="ko-KR" dirty="0">
                <a:ea typeface="맑은 고딕" panose="020B0503020000020004" pitchFamily="34" charset="-127"/>
              </a:rPr>
              <a:t>1000</a:t>
            </a:r>
            <a:r>
              <a:rPr lang="ko-KR" altLang="en-US" dirty="0">
                <a:ea typeface="맑은 고딕" panose="020B0503020000020004" pitchFamily="34" charset="-127"/>
              </a:rPr>
              <a:t>원을 최대 </a:t>
            </a:r>
            <a:r>
              <a:rPr lang="en-US" altLang="ko-KR" dirty="0">
                <a:ea typeface="맑은 고딕" panose="020B0503020000020004" pitchFamily="34" charset="-127"/>
              </a:rPr>
              <a:t>9,900</a:t>
            </a:r>
            <a:r>
              <a:rPr lang="ko-KR" altLang="en-US" dirty="0">
                <a:ea typeface="맑은 고딕" panose="020B0503020000020004" pitchFamily="34" charset="-127"/>
              </a:rPr>
              <a:t>원까지 주입할 수 있는 시리얼 자판기</a:t>
            </a:r>
            <a:endParaRPr lang="en-US" altLang="ko-KR" dirty="0">
              <a:ea typeface="맑은 고딕" panose="020B0503020000020004" pitchFamily="34" charset="-127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>
              <a:ea typeface="맑은 고딕" panose="020B0503020000020004" pitchFamily="34" charset="-127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맑은 고딕" panose="020B0503020000020004" pitchFamily="34" charset="-127"/>
                <a:cs typeface="+mj-cs"/>
                <a:sym typeface="맑은 고딕"/>
              </a:rPr>
              <a:t>9,900</a:t>
            </a:r>
            <a:r>
              <a:rPr kumimoji="0" lang="ko-KR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맑은 고딕" panose="020B0503020000020004" pitchFamily="34" charset="-127"/>
                <a:cs typeface="+mj-cs"/>
                <a:sym typeface="맑은 고딕"/>
              </a:rPr>
              <a:t>원이 초과될 경우에는 </a:t>
            </a:r>
            <a:r>
              <a:rPr kumimoji="0" lang="en-US" altLang="ko-KR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맑은 고딕" panose="020B0503020000020004" pitchFamily="34" charset="-127"/>
                <a:cs typeface="+mj-cs"/>
                <a:sym typeface="맑은 고딕"/>
              </a:rPr>
              <a:t>1,000</a:t>
            </a:r>
            <a:r>
              <a:rPr kumimoji="0" lang="ko-KR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맑은 고딕" panose="020B0503020000020004" pitchFamily="34" charset="-127"/>
                <a:cs typeface="+mj-cs"/>
                <a:sym typeface="맑은 고딕"/>
              </a:rPr>
              <a:t>원을 반환한다</a:t>
            </a:r>
            <a:r>
              <a:rPr kumimoji="0" lang="en-US" altLang="ko-KR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맑은 고딕" panose="020B0503020000020004" pitchFamily="34" charset="-127"/>
                <a:cs typeface="+mj-cs"/>
                <a:sym typeface="맑은 고딕"/>
              </a:rPr>
              <a:t>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ea typeface="맑은 고딕" panose="020B0503020000020004" pitchFamily="34" charset="-127"/>
              <a:cs typeface="+mj-cs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>
                <a:ea typeface="맑은 고딕" panose="020B0503020000020004" pitchFamily="34" charset="-127"/>
              </a:rPr>
              <a:t>10</a:t>
            </a:r>
            <a:r>
              <a:rPr lang="ko-KR" altLang="en-US" dirty="0">
                <a:ea typeface="맑은 고딕" panose="020B0503020000020004" pitchFamily="34" charset="-127"/>
              </a:rPr>
              <a:t> 클럭 주기 동안 어떤 조작도 없을 시에는 전액 반환한다</a:t>
            </a:r>
            <a:r>
              <a:rPr lang="en-US" altLang="ko-KR" dirty="0">
                <a:ea typeface="맑은 고딕" panose="020B0503020000020004" pitchFamily="34" charset="-127"/>
              </a:rPr>
              <a:t>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>
              <a:ea typeface="맑은 고딕" panose="020B0503020000020004" pitchFamily="34" charset="-127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>
                <a:ea typeface="맑은 고딕" panose="020B0503020000020004" pitchFamily="34" charset="-127"/>
              </a:rPr>
              <a:t>1000</a:t>
            </a:r>
            <a:r>
              <a:rPr lang="ko-KR" altLang="en-US" dirty="0">
                <a:ea typeface="맑은 고딕" panose="020B0503020000020004" pitchFamily="34" charset="-127"/>
              </a:rPr>
              <a:t>원</a:t>
            </a:r>
            <a:r>
              <a:rPr lang="en-US" altLang="ko-KR" dirty="0">
                <a:ea typeface="맑은 고딕" panose="020B0503020000020004" pitchFamily="34" charset="-127"/>
              </a:rPr>
              <a:t>,</a:t>
            </a:r>
            <a:r>
              <a:rPr lang="ko-KR" altLang="en-US" dirty="0">
                <a:ea typeface="맑은 고딕" panose="020B0503020000020004" pitchFamily="34" charset="-127"/>
              </a:rPr>
              <a:t> </a:t>
            </a:r>
            <a:r>
              <a:rPr lang="en-US" altLang="ko-KR" dirty="0">
                <a:ea typeface="맑은 고딕" panose="020B0503020000020004" pitchFamily="34" charset="-127"/>
              </a:rPr>
              <a:t>500</a:t>
            </a:r>
            <a:r>
              <a:rPr lang="ko-KR" altLang="en-US" dirty="0">
                <a:ea typeface="맑은 고딕" panose="020B0503020000020004" pitchFamily="34" charset="-127"/>
              </a:rPr>
              <a:t>원</a:t>
            </a:r>
            <a:r>
              <a:rPr lang="en-US" altLang="ko-KR" dirty="0">
                <a:ea typeface="맑은 고딕" panose="020B0503020000020004" pitchFamily="34" charset="-127"/>
              </a:rPr>
              <a:t>,</a:t>
            </a:r>
            <a:r>
              <a:rPr lang="ko-KR" altLang="en-US" dirty="0">
                <a:ea typeface="맑은 고딕" panose="020B0503020000020004" pitchFamily="34" charset="-127"/>
              </a:rPr>
              <a:t> </a:t>
            </a:r>
            <a:r>
              <a:rPr lang="en-US" altLang="ko-KR" dirty="0">
                <a:ea typeface="맑은 고딕" panose="020B0503020000020004" pitchFamily="34" charset="-127"/>
              </a:rPr>
              <a:t>100</a:t>
            </a:r>
            <a:r>
              <a:rPr lang="ko-KR" altLang="en-US" dirty="0">
                <a:ea typeface="맑은 고딕" panose="020B0503020000020004" pitchFamily="34" charset="-127"/>
              </a:rPr>
              <a:t>원 순으로 반환된다</a:t>
            </a:r>
            <a:r>
              <a:rPr lang="en-US" altLang="ko-KR" dirty="0">
                <a:ea typeface="맑은 고딕" panose="020B0503020000020004" pitchFamily="34" charset="-127"/>
              </a:rPr>
              <a:t>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>
              <a:ea typeface="맑은 고딕" panose="020B0503020000020004" pitchFamily="34" charset="-127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맑은 고딕" panose="020B0503020000020004" pitchFamily="34" charset="-127"/>
                <a:cs typeface="+mj-cs"/>
                <a:sym typeface="맑은 고딕"/>
              </a:rPr>
              <a:t>현재 금액은 </a:t>
            </a:r>
            <a:r>
              <a:rPr kumimoji="0" lang="en-US" altLang="ko-KR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맑은 고딕" panose="020B0503020000020004" pitchFamily="34" charset="-127"/>
                <a:cs typeface="+mj-cs"/>
                <a:sym typeface="맑은 고딕"/>
              </a:rPr>
              <a:t>16</a:t>
            </a:r>
            <a:r>
              <a:rPr kumimoji="0" lang="ko-KR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맑은 고딕" panose="020B0503020000020004" pitchFamily="34" charset="-127"/>
                <a:cs typeface="+mj-cs"/>
                <a:sym typeface="맑은 고딕"/>
              </a:rPr>
              <a:t>비트를 이용해서 </a:t>
            </a:r>
            <a:r>
              <a:rPr kumimoji="0" lang="en-US" altLang="ko-KR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맑은 고딕" panose="020B0503020000020004" pitchFamily="34" charset="-127"/>
                <a:cs typeface="+mj-cs"/>
                <a:sym typeface="맑은 고딕"/>
              </a:rPr>
              <a:t>BCD</a:t>
            </a:r>
            <a:r>
              <a:rPr kumimoji="0" lang="ko-KR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맑은 고딕" panose="020B0503020000020004" pitchFamily="34" charset="-127"/>
                <a:cs typeface="+mj-cs"/>
                <a:sym typeface="맑은 고딕"/>
              </a:rPr>
              <a:t> 형태로 출력된다</a:t>
            </a:r>
            <a:r>
              <a:rPr kumimoji="0" lang="en-US" altLang="ko-KR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맑은 고딕" panose="020B0503020000020004" pitchFamily="34" charset="-127"/>
                <a:cs typeface="+mj-cs"/>
                <a:sym typeface="맑은 고딕"/>
              </a:rPr>
              <a:t>.</a:t>
            </a:r>
            <a:endParaRPr kumimoji="0" lang="ko-KR" altLang="en-US" sz="1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ea typeface="맑은 고딕" panose="020B0503020000020004" pitchFamily="34" charset="-127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7032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D7ACCF13-F747-9149-9492-E5E69675CDD1}"/>
              </a:ext>
            </a:extLst>
          </p:cNvPr>
          <p:cNvSpPr/>
          <p:nvPr/>
        </p:nvSpPr>
        <p:spPr>
          <a:xfrm>
            <a:off x="978946" y="1785769"/>
            <a:ext cx="7422776" cy="372308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265393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동전 </a:t>
            </a:r>
            <a:r>
              <a:rPr lang="ko-KR" altLang="en-US" dirty="0" err="1"/>
              <a:t>주입부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변수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4513D-E8AD-1742-846E-A652A13E7A6A}"/>
              </a:ext>
            </a:extLst>
          </p:cNvPr>
          <p:cNvSpPr txBox="1"/>
          <p:nvPr/>
        </p:nvSpPr>
        <p:spPr>
          <a:xfrm>
            <a:off x="1880085" y="3610099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A771E-0379-5D4E-B5D6-827B30256E35}"/>
              </a:ext>
            </a:extLst>
          </p:cNvPr>
          <p:cNvSpPr txBox="1"/>
          <p:nvPr/>
        </p:nvSpPr>
        <p:spPr>
          <a:xfrm>
            <a:off x="1441823" y="1978809"/>
            <a:ext cx="6700222" cy="52629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" altLang="ko-KR" sz="1600" b="1" dirty="0"/>
              <a:t>INPUT	OK	= 10</a:t>
            </a:r>
            <a:r>
              <a:rPr lang="ko-KR" altLang="en-US" sz="1600" b="1" dirty="0"/>
              <a:t>초 동안 입력이 있는지 확인하는 비트</a:t>
            </a:r>
          </a:p>
          <a:p>
            <a:endParaRPr lang="ko-KR" altLang="en-US" sz="1600" b="1" dirty="0"/>
          </a:p>
          <a:p>
            <a:r>
              <a:rPr lang="ko-KR" altLang="en-US" sz="1600" b="1" dirty="0"/>
              <a:t>	</a:t>
            </a:r>
            <a:r>
              <a:rPr lang="en-US" altLang="ko-KR" sz="1600" b="1" dirty="0"/>
              <a:t>[8]</a:t>
            </a:r>
            <a:r>
              <a:rPr lang="en" altLang="ko-KR" sz="1600" b="1" dirty="0"/>
              <a:t>COST	= </a:t>
            </a:r>
            <a:r>
              <a:rPr lang="ko-KR" altLang="en-US" sz="1600" b="1" dirty="0"/>
              <a:t>가격</a:t>
            </a:r>
          </a:p>
          <a:p>
            <a:endParaRPr lang="ko-KR" altLang="en-US" sz="1600" b="1" dirty="0"/>
          </a:p>
          <a:p>
            <a:r>
              <a:rPr lang="ko-KR" altLang="en-US" sz="1600" b="1" dirty="0"/>
              <a:t>	</a:t>
            </a:r>
            <a:r>
              <a:rPr lang="en-US" altLang="ko-KR" sz="1600" b="1" dirty="0"/>
              <a:t>[2]</a:t>
            </a:r>
            <a:r>
              <a:rPr lang="en" altLang="ko-KR" sz="1600" b="1" dirty="0"/>
              <a:t>coin	= </a:t>
            </a:r>
            <a:r>
              <a:rPr lang="ko-KR" altLang="en-US" sz="1600" b="1" dirty="0"/>
              <a:t>주입한 돈</a:t>
            </a:r>
          </a:p>
          <a:p>
            <a:endParaRPr lang="ko-KR" altLang="en-US" sz="1600" b="1" dirty="0"/>
          </a:p>
          <a:p>
            <a:r>
              <a:rPr lang="ko-KR" altLang="en-US" sz="1600" b="1" dirty="0"/>
              <a:t>	</a:t>
            </a:r>
            <a:r>
              <a:rPr lang="en" altLang="ko-KR" sz="1600" b="1" dirty="0"/>
              <a:t>RETURN	= </a:t>
            </a:r>
            <a:r>
              <a:rPr lang="ko-KR" altLang="en-US" sz="1600" b="1" dirty="0" err="1"/>
              <a:t>반환버튼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ko-KR" altLang="en-US" sz="1600" b="1" dirty="0"/>
          </a:p>
          <a:p>
            <a:endParaRPr lang="ko-KR" altLang="en-US" sz="1600" b="1" dirty="0"/>
          </a:p>
          <a:p>
            <a:r>
              <a:rPr lang="en" altLang="ko-KR" sz="1600" b="1" dirty="0"/>
              <a:t>OUTPUT	</a:t>
            </a:r>
            <a:r>
              <a:rPr lang="ko-KR" altLang="en-US" sz="1600" b="1" dirty="0"/>
              <a:t>  </a:t>
            </a:r>
            <a:r>
              <a:rPr lang="en" altLang="ko-KR" sz="1600" b="1" dirty="0"/>
              <a:t>[8]MONEY	= </a:t>
            </a:r>
            <a:r>
              <a:rPr lang="ko-KR" altLang="en-US" sz="1600" b="1" dirty="0"/>
              <a:t>잔액</a:t>
            </a:r>
            <a:endParaRPr lang="en-US" altLang="ko-KR" sz="1600" b="1" dirty="0"/>
          </a:p>
          <a:p>
            <a:r>
              <a:rPr lang="en-US" altLang="ko-KR" sz="1600" b="1" dirty="0"/>
              <a:t>	</a:t>
            </a:r>
          </a:p>
          <a:p>
            <a:r>
              <a:rPr lang="en-US" altLang="ko-KR" sz="1600" b="1" dirty="0"/>
              <a:t>	</a:t>
            </a:r>
            <a:r>
              <a:rPr lang="ko-KR" altLang="en-US" sz="1600" b="1" dirty="0"/>
              <a:t>  </a:t>
            </a:r>
            <a:r>
              <a:rPr lang="en-US" altLang="ko-KR" sz="1600" b="1" dirty="0" err="1"/>
              <a:t>nrst</a:t>
            </a:r>
            <a:r>
              <a:rPr lang="en-US" altLang="ko-KR" sz="1600" b="1" dirty="0"/>
              <a:t> 		= </a:t>
            </a:r>
            <a:r>
              <a:rPr lang="ko-KR" altLang="en-US" sz="1600" b="1" dirty="0" err="1"/>
              <a:t>반환여부</a:t>
            </a:r>
            <a:endParaRPr lang="en" altLang="ko-KR" sz="1600" b="1" dirty="0"/>
          </a:p>
          <a:p>
            <a:endParaRPr lang="en" altLang="ko-KR" sz="1600" b="1" dirty="0"/>
          </a:p>
          <a:p>
            <a:r>
              <a:rPr lang="en" altLang="ko-KR" sz="1600" b="1" dirty="0"/>
              <a:t> </a:t>
            </a:r>
            <a:endParaRPr lang="ko-KR" altLang="en-US" sz="1600" b="1" dirty="0"/>
          </a:p>
          <a:p>
            <a:endParaRPr lang="ko-KR" altLang="en-US" sz="1600" b="1" dirty="0"/>
          </a:p>
          <a:p>
            <a:endParaRPr lang="ko-KR" altLang="en-US" sz="1600" b="1" dirty="0"/>
          </a:p>
          <a:p>
            <a:endParaRPr lang="ko-KR" altLang="en-US" sz="1600" b="1" dirty="0"/>
          </a:p>
          <a:p>
            <a:endParaRPr lang="ko-KR" altLang="en-US" sz="1600" b="1" dirty="0"/>
          </a:p>
          <a:p>
            <a:endParaRPr lang="ko-KR" altLang="en-US" sz="1600" b="1" dirty="0"/>
          </a:p>
          <a:p>
            <a:r>
              <a:rPr lang="ko-KR" altLang="en-US" sz="1600" b="1" dirty="0"/>
              <a:t> 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24580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사각형 1"/>
          <p:cNvSpPr/>
          <p:nvPr/>
        </p:nvSpPr>
        <p:spPr>
          <a:xfrm>
            <a:off x="442641" y="275658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직사각형 2"/>
          <p:cNvSpPr/>
          <p:nvPr/>
        </p:nvSpPr>
        <p:spPr>
          <a:xfrm>
            <a:off x="595041" y="428058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직선 연결선 3"/>
          <p:cNvSpPr/>
          <p:nvPr/>
        </p:nvSpPr>
        <p:spPr>
          <a:xfrm>
            <a:off x="442641" y="275658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1" name="TextBox 4"/>
          <p:cNvSpPr txBox="1"/>
          <p:nvPr/>
        </p:nvSpPr>
        <p:spPr>
          <a:xfrm>
            <a:off x="1064425" y="290898"/>
            <a:ext cx="337848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동전 </a:t>
            </a:r>
            <a:r>
              <a:rPr lang="ko-KR" altLang="en-US" dirty="0" err="1"/>
              <a:t>주입부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상태 머신</a:t>
            </a:r>
            <a:endParaRPr dirty="0"/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EB28723C-DBDC-994B-B8C3-7FCB8F8AEF07}"/>
              </a:ext>
            </a:extLst>
          </p:cNvPr>
          <p:cNvGrpSpPr/>
          <p:nvPr/>
        </p:nvGrpSpPr>
        <p:grpSpPr>
          <a:xfrm>
            <a:off x="950040" y="4004192"/>
            <a:ext cx="2947967" cy="2082021"/>
            <a:chOff x="950040" y="4004192"/>
            <a:chExt cx="2947967" cy="2082021"/>
          </a:xfrm>
        </p:grpSpPr>
        <p:cxnSp>
          <p:nvCxnSpPr>
            <p:cNvPr id="167" name="연결선"/>
            <p:cNvCxnSpPr>
              <a:cxnSpLocks/>
              <a:stCxn id="163" idx="2"/>
              <a:endCxn id="164" idx="5"/>
            </p:cNvCxnSpPr>
            <p:nvPr/>
          </p:nvCxnSpPr>
          <p:spPr>
            <a:xfrm rot="10800000">
              <a:off x="2279419" y="4004192"/>
              <a:ext cx="1618588" cy="1346376"/>
            </a:xfrm>
            <a:prstGeom prst="curvedConnector2">
              <a:avLst/>
            </a:prstGeom>
            <a:ln w="25400">
              <a:solidFill>
                <a:srgbClr val="000000"/>
              </a:solidFill>
              <a:headEnd type="triangle" w="lg" len="lg"/>
              <a:tailEnd type="none" w="lg" len="lg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C8C0B86-60FF-8F43-A30E-6522F3EE4496}"/>
                </a:ext>
              </a:extLst>
            </p:cNvPr>
            <p:cNvGrpSpPr/>
            <p:nvPr/>
          </p:nvGrpSpPr>
          <p:grpSpPr>
            <a:xfrm>
              <a:off x="950040" y="5082328"/>
              <a:ext cx="2161973" cy="1003885"/>
              <a:chOff x="861576" y="4753132"/>
              <a:chExt cx="2161973" cy="1003885"/>
            </a:xfrm>
          </p:grpSpPr>
          <p:sp>
            <p:nvSpPr>
              <p:cNvPr id="39" name="A = B">
                <a:extLst>
                  <a:ext uri="{FF2B5EF4-FFF2-40B4-BE49-F238E27FC236}">
                    <a16:creationId xmlns:a16="http://schemas.microsoft.com/office/drawing/2014/main" id="{15D6D471-FF08-F84A-8112-C99B6E3CD000}"/>
                  </a:ext>
                </a:extLst>
              </p:cNvPr>
              <p:cNvSpPr txBox="1"/>
              <p:nvPr/>
            </p:nvSpPr>
            <p:spPr>
              <a:xfrm>
                <a:off x="861576" y="5449240"/>
                <a:ext cx="92396" cy="3077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endParaRPr lang="en-US" sz="1400" dirty="0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FC9B6340-B85C-3E4A-B94C-9C68EB27F368}"/>
                  </a:ext>
                </a:extLst>
              </p:cNvPr>
              <p:cNvGrpSpPr/>
              <p:nvPr/>
            </p:nvGrpSpPr>
            <p:grpSpPr>
              <a:xfrm>
                <a:off x="1299139" y="4753132"/>
                <a:ext cx="1724410" cy="313146"/>
                <a:chOff x="1146775" y="4951426"/>
                <a:chExt cx="1724410" cy="313146"/>
              </a:xfrm>
            </p:grpSpPr>
            <p:sp>
              <p:nvSpPr>
                <p:cNvPr id="46" name="CND :">
                  <a:extLst>
                    <a:ext uri="{FF2B5EF4-FFF2-40B4-BE49-F238E27FC236}">
                      <a16:creationId xmlns:a16="http://schemas.microsoft.com/office/drawing/2014/main" id="{C15D5CE8-6A13-0742-AD18-0AA1351D067C}"/>
                    </a:ext>
                  </a:extLst>
                </p:cNvPr>
                <p:cNvSpPr txBox="1"/>
                <p:nvPr/>
              </p:nvSpPr>
              <p:spPr>
                <a:xfrm>
                  <a:off x="1146775" y="4951426"/>
                  <a:ext cx="594071" cy="307777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>
                  <a:lvl1pPr>
                    <a:defRPr b="1">
                      <a:solidFill>
                        <a:schemeClr val="accent2">
                          <a:satOff val="-4966"/>
                          <a:lumOff val="-10549"/>
                        </a:schemeClr>
                      </a:solidFill>
                    </a:defRPr>
                  </a:lvl1pPr>
                </a:lstStyle>
                <a:p>
                  <a:r>
                    <a:rPr sz="1400" dirty="0"/>
                    <a:t>CND :</a:t>
                  </a:r>
                </a:p>
              </p:txBody>
            </p:sp>
            <p:sp>
              <p:nvSpPr>
                <p:cNvPr id="47" name="A = B">
                  <a:extLst>
                    <a:ext uri="{FF2B5EF4-FFF2-40B4-BE49-F238E27FC236}">
                      <a16:creationId xmlns:a16="http://schemas.microsoft.com/office/drawing/2014/main" id="{253E4AF4-64A8-0346-B9F8-3AA151F5B6D0}"/>
                    </a:ext>
                  </a:extLst>
                </p:cNvPr>
                <p:cNvSpPr txBox="1"/>
                <p:nvPr/>
              </p:nvSpPr>
              <p:spPr>
                <a:xfrm>
                  <a:off x="1690415" y="4956795"/>
                  <a:ext cx="1180770" cy="307777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/>
                <a:p>
                  <a:r>
                    <a:rPr lang="en-US" sz="1400" dirty="0"/>
                    <a:t>COIN != 3’b0</a:t>
                  </a:r>
                  <a:endParaRPr sz="1400" dirty="0"/>
                </a:p>
              </p:txBody>
            </p:sp>
          </p:grpSp>
        </p:grp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854DCBEF-F1F3-3344-9B3C-5CEC18EC25FC}"/>
              </a:ext>
            </a:extLst>
          </p:cNvPr>
          <p:cNvGrpSpPr/>
          <p:nvPr/>
        </p:nvGrpSpPr>
        <p:grpSpPr>
          <a:xfrm>
            <a:off x="1920908" y="1573083"/>
            <a:ext cx="2433450" cy="1794714"/>
            <a:chOff x="1920908" y="1573083"/>
            <a:chExt cx="2433450" cy="1794714"/>
          </a:xfrm>
        </p:grpSpPr>
        <p:cxnSp>
          <p:nvCxnSpPr>
            <p:cNvPr id="166" name="연결선"/>
            <p:cNvCxnSpPr>
              <a:cxnSpLocks/>
              <a:stCxn id="164" idx="7"/>
              <a:endCxn id="162" idx="2"/>
            </p:cNvCxnSpPr>
            <p:nvPr/>
          </p:nvCxnSpPr>
          <p:spPr>
            <a:xfrm rot="5400000" flipH="1" flipV="1">
              <a:off x="2541249" y="1554688"/>
              <a:ext cx="1551279" cy="2074939"/>
            </a:xfrm>
            <a:prstGeom prst="curvedConnector2">
              <a:avLst/>
            </a:prstGeom>
            <a:ln w="25400">
              <a:solidFill>
                <a:srgbClr val="000000"/>
              </a:solidFill>
              <a:headEnd type="triangle" w="lg" len="lg"/>
              <a:tailEnd type="none" w="lg" len="lg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6F8A2651-A659-3044-B8CE-866EE38023A4}"/>
                </a:ext>
              </a:extLst>
            </p:cNvPr>
            <p:cNvGrpSpPr/>
            <p:nvPr/>
          </p:nvGrpSpPr>
          <p:grpSpPr>
            <a:xfrm>
              <a:off x="1920908" y="1573083"/>
              <a:ext cx="2054745" cy="338555"/>
              <a:chOff x="1619365" y="5256717"/>
              <a:chExt cx="2054745" cy="338555"/>
            </a:xfrm>
          </p:grpSpPr>
          <p:sp>
            <p:nvSpPr>
              <p:cNvPr id="88" name="CND :">
                <a:extLst>
                  <a:ext uri="{FF2B5EF4-FFF2-40B4-BE49-F238E27FC236}">
                    <a16:creationId xmlns:a16="http://schemas.microsoft.com/office/drawing/2014/main" id="{4B3E44CF-AE9B-AB4D-B35B-769CD7F84EC2}"/>
                  </a:ext>
                </a:extLst>
              </p:cNvPr>
              <p:cNvSpPr txBox="1"/>
              <p:nvPr/>
            </p:nvSpPr>
            <p:spPr>
              <a:xfrm>
                <a:off x="1619365" y="5256717"/>
                <a:ext cx="594071" cy="33855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sz="1400" dirty="0"/>
                  <a:t>CND :</a:t>
                </a:r>
              </a:p>
            </p:txBody>
          </p:sp>
          <p:sp>
            <p:nvSpPr>
              <p:cNvPr id="89" name="A = B">
                <a:extLst>
                  <a:ext uri="{FF2B5EF4-FFF2-40B4-BE49-F238E27FC236}">
                    <a16:creationId xmlns:a16="http://schemas.microsoft.com/office/drawing/2014/main" id="{F67FFE2C-2FCF-2D44-9B53-2102F4A68298}"/>
                  </a:ext>
                </a:extLst>
              </p:cNvPr>
              <p:cNvSpPr txBox="1"/>
              <p:nvPr/>
            </p:nvSpPr>
            <p:spPr>
              <a:xfrm>
                <a:off x="2185563" y="5271775"/>
                <a:ext cx="1488547" cy="3077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400" dirty="0"/>
                  <a:t>MONEY </a:t>
                </a:r>
                <a:r>
                  <a:rPr lang="en-US" altLang="ko-KR" sz="1400" dirty="0"/>
                  <a:t>=</a:t>
                </a:r>
                <a:r>
                  <a:rPr lang="en-US" sz="1400" dirty="0"/>
                  <a:t>=16</a:t>
                </a:r>
                <a:r>
                  <a:rPr lang="en-US" altLang="ko-KR" sz="1400" dirty="0"/>
                  <a:t>’d</a:t>
                </a:r>
                <a:r>
                  <a:rPr lang="en-US" sz="1400" dirty="0"/>
                  <a:t>0</a:t>
                </a:r>
                <a:endParaRPr sz="1400" dirty="0"/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03D74CA-DC39-C944-AD73-B9FDEDC87E74}"/>
              </a:ext>
            </a:extLst>
          </p:cNvPr>
          <p:cNvGrpSpPr/>
          <p:nvPr/>
        </p:nvGrpSpPr>
        <p:grpSpPr>
          <a:xfrm>
            <a:off x="7744078" y="4912750"/>
            <a:ext cx="899764" cy="900000"/>
            <a:chOff x="4514111" y="1955012"/>
            <a:chExt cx="899764" cy="900000"/>
          </a:xfrm>
        </p:grpSpPr>
        <p:sp>
          <p:nvSpPr>
            <p:cNvPr id="165" name="원"/>
            <p:cNvSpPr>
              <a:spLocks noChangeAspect="1"/>
            </p:cNvSpPr>
            <p:nvPr/>
          </p:nvSpPr>
          <p:spPr>
            <a:xfrm>
              <a:off x="4514111" y="1955012"/>
              <a:ext cx="899764" cy="9000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endParaRPr sz="1400" dirty="0"/>
            </a:p>
          </p:txBody>
        </p:sp>
        <p:sp>
          <p:nvSpPr>
            <p:cNvPr id="173" name="S3"/>
            <p:cNvSpPr txBox="1"/>
            <p:nvPr/>
          </p:nvSpPr>
          <p:spPr>
            <a:xfrm>
              <a:off x="4797946" y="2183928"/>
              <a:ext cx="289501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sz="1400" dirty="0"/>
                <a:t>S</a:t>
              </a:r>
              <a:r>
                <a:rPr lang="en-US" altLang="ko-KR" sz="1400" dirty="0"/>
                <a:t>2</a:t>
              </a:r>
              <a:endParaRPr sz="1400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1424FA9-D6ED-6240-BB18-574465628EE6}"/>
              </a:ext>
            </a:extLst>
          </p:cNvPr>
          <p:cNvGrpSpPr/>
          <p:nvPr/>
        </p:nvGrpSpPr>
        <p:grpSpPr>
          <a:xfrm>
            <a:off x="4348008" y="2266517"/>
            <a:ext cx="3861128" cy="2634051"/>
            <a:chOff x="4348008" y="2266517"/>
            <a:chExt cx="3861128" cy="2634051"/>
          </a:xfrm>
        </p:grpSpPr>
        <p:cxnSp>
          <p:nvCxnSpPr>
            <p:cNvPr id="86" name="연결선">
              <a:extLst>
                <a:ext uri="{FF2B5EF4-FFF2-40B4-BE49-F238E27FC236}">
                  <a16:creationId xmlns:a16="http://schemas.microsoft.com/office/drawing/2014/main" id="{AD5CB64D-4C82-A94E-A1D5-A320A65AB24B}"/>
                </a:ext>
              </a:extLst>
            </p:cNvPr>
            <p:cNvCxnSpPr>
              <a:cxnSpLocks/>
              <a:stCxn id="163" idx="0"/>
              <a:endCxn id="162" idx="4"/>
            </p:cNvCxnSpPr>
            <p:nvPr/>
          </p:nvCxnSpPr>
          <p:spPr>
            <a:xfrm flipV="1">
              <a:off x="4348008" y="2266517"/>
              <a:ext cx="456350" cy="2634051"/>
            </a:xfrm>
            <a:prstGeom prst="straightConnector1">
              <a:avLst/>
            </a:prstGeom>
            <a:ln w="25400">
              <a:solidFill>
                <a:srgbClr val="000000"/>
              </a:solidFill>
              <a:headEnd type="none" w="lg" len="lg"/>
              <a:tailEnd type="triangle" w="lg" len="lg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E561E05-2095-5A44-8A89-85D97FEEDE31}"/>
                </a:ext>
              </a:extLst>
            </p:cNvPr>
            <p:cNvGrpSpPr/>
            <p:nvPr/>
          </p:nvGrpSpPr>
          <p:grpSpPr>
            <a:xfrm>
              <a:off x="4729310" y="2838102"/>
              <a:ext cx="3479826" cy="311195"/>
              <a:chOff x="-112969" y="5466793"/>
              <a:chExt cx="3479826" cy="311195"/>
            </a:xfrm>
          </p:grpSpPr>
          <p:sp>
            <p:nvSpPr>
              <p:cNvPr id="91" name="CND :">
                <a:extLst>
                  <a:ext uri="{FF2B5EF4-FFF2-40B4-BE49-F238E27FC236}">
                    <a16:creationId xmlns:a16="http://schemas.microsoft.com/office/drawing/2014/main" id="{CFEE8FB2-DCF1-C34B-943B-E7F6A57EB909}"/>
                  </a:ext>
                </a:extLst>
              </p:cNvPr>
              <p:cNvSpPr txBox="1"/>
              <p:nvPr/>
            </p:nvSpPr>
            <p:spPr>
              <a:xfrm>
                <a:off x="-112969" y="5466793"/>
                <a:ext cx="594071" cy="3077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sz="1400" dirty="0"/>
                  <a:t>CND :</a:t>
                </a:r>
              </a:p>
            </p:txBody>
          </p:sp>
          <p:sp>
            <p:nvSpPr>
              <p:cNvPr id="92" name="A = B">
                <a:extLst>
                  <a:ext uri="{FF2B5EF4-FFF2-40B4-BE49-F238E27FC236}">
                    <a16:creationId xmlns:a16="http://schemas.microsoft.com/office/drawing/2014/main" id="{B947977F-9072-6647-80AE-40282985EB24}"/>
                  </a:ext>
                </a:extLst>
              </p:cNvPr>
              <p:cNvSpPr txBox="1"/>
              <p:nvPr/>
            </p:nvSpPr>
            <p:spPr>
              <a:xfrm>
                <a:off x="453241" y="5470211"/>
                <a:ext cx="2913616" cy="3077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400" dirty="0"/>
                  <a:t>count == 4’d10 </a:t>
                </a:r>
                <a:r>
                  <a:rPr lang="en-US" altLang="ko-KR" sz="1400" dirty="0"/>
                  <a:t>|| RETURN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==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ON</a:t>
                </a:r>
              </a:p>
            </p:txBody>
          </p:sp>
        </p:grp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AD7B61B6-ABC1-C64F-ACC4-E704088FE190}"/>
              </a:ext>
            </a:extLst>
          </p:cNvPr>
          <p:cNvGrpSpPr/>
          <p:nvPr/>
        </p:nvGrpSpPr>
        <p:grpSpPr>
          <a:xfrm>
            <a:off x="3388896" y="4900567"/>
            <a:ext cx="3441988" cy="1713275"/>
            <a:chOff x="3586975" y="4779385"/>
            <a:chExt cx="3441988" cy="1713275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C75AFE-DEB7-3B40-B837-506D21E855D6}"/>
                </a:ext>
              </a:extLst>
            </p:cNvPr>
            <p:cNvGrpSpPr/>
            <p:nvPr/>
          </p:nvGrpSpPr>
          <p:grpSpPr>
            <a:xfrm>
              <a:off x="3586975" y="4779385"/>
              <a:ext cx="3441988" cy="1713275"/>
              <a:chOff x="3446381" y="4302919"/>
              <a:chExt cx="3997306" cy="2117013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2B784D44-36D5-5A42-8C5A-92A301E9C4A0}"/>
                  </a:ext>
                </a:extLst>
              </p:cNvPr>
              <p:cNvGrpSpPr/>
              <p:nvPr/>
            </p:nvGrpSpPr>
            <p:grpSpPr>
              <a:xfrm>
                <a:off x="4037630" y="4302919"/>
                <a:ext cx="1045204" cy="1112087"/>
                <a:chOff x="3893112" y="3926606"/>
                <a:chExt cx="1045204" cy="1056953"/>
              </a:xfrm>
            </p:grpSpPr>
            <p:sp>
              <p:nvSpPr>
                <p:cNvPr id="163" name="원"/>
                <p:cNvSpPr/>
                <p:nvPr/>
              </p:nvSpPr>
              <p:spPr>
                <a:xfrm>
                  <a:off x="3893112" y="3926606"/>
                  <a:ext cx="1045204" cy="1056953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lIns="45719" rIns="45719" anchor="ctr"/>
                <a:lstStyle/>
                <a:p>
                  <a:endParaRPr sz="1400"/>
                </a:p>
              </p:txBody>
            </p:sp>
            <p:sp>
              <p:nvSpPr>
                <p:cNvPr id="172" name="S1"/>
                <p:cNvSpPr txBox="1"/>
                <p:nvPr/>
              </p:nvSpPr>
              <p:spPr>
                <a:xfrm>
                  <a:off x="4291678" y="4292430"/>
                  <a:ext cx="336208" cy="361451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/>
                <a:p>
                  <a:r>
                    <a:rPr sz="1400" dirty="0"/>
                    <a:t>S1</a:t>
                  </a:r>
                </a:p>
              </p:txBody>
            </p:sp>
          </p:grpSp>
          <p:grpSp>
            <p:nvGrpSpPr>
              <p:cNvPr id="193" name="그룹 192">
                <a:extLst>
                  <a:ext uri="{FF2B5EF4-FFF2-40B4-BE49-F238E27FC236}">
                    <a16:creationId xmlns:a16="http://schemas.microsoft.com/office/drawing/2014/main" id="{B9771186-89E5-4747-A11B-4F8D0D681379}"/>
                  </a:ext>
                </a:extLst>
              </p:cNvPr>
              <p:cNvGrpSpPr/>
              <p:nvPr/>
            </p:nvGrpSpPr>
            <p:grpSpPr>
              <a:xfrm>
                <a:off x="3446381" y="5773414"/>
                <a:ext cx="3997306" cy="646518"/>
                <a:chOff x="-658873" y="4137917"/>
                <a:chExt cx="3997306" cy="646518"/>
              </a:xfrm>
            </p:grpSpPr>
            <p:sp>
              <p:nvSpPr>
                <p:cNvPr id="194" name="OUT :">
                  <a:extLst>
                    <a:ext uri="{FF2B5EF4-FFF2-40B4-BE49-F238E27FC236}">
                      <a16:creationId xmlns:a16="http://schemas.microsoft.com/office/drawing/2014/main" id="{62EB1ACE-217D-4143-9515-8C7DEAAB75A8}"/>
                    </a:ext>
                  </a:extLst>
                </p:cNvPr>
                <p:cNvSpPr txBox="1"/>
                <p:nvPr/>
              </p:nvSpPr>
              <p:spPr>
                <a:xfrm>
                  <a:off x="-658873" y="4147393"/>
                  <a:ext cx="669439" cy="380305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>
                  <a:lvl1pPr>
                    <a:defRPr b="1">
                      <a:solidFill>
                        <a:schemeClr val="accent2">
                          <a:satOff val="-4966"/>
                          <a:lumOff val="-10549"/>
                        </a:schemeClr>
                      </a:solidFill>
                    </a:defRPr>
                  </a:lvl1pPr>
                </a:lstStyle>
                <a:p>
                  <a:r>
                    <a:rPr sz="1400" dirty="0"/>
                    <a:t>OUT :</a:t>
                  </a:r>
                </a:p>
              </p:txBody>
            </p:sp>
            <p:sp>
              <p:nvSpPr>
                <p:cNvPr id="195" name="A = B">
                  <a:extLst>
                    <a:ext uri="{FF2B5EF4-FFF2-40B4-BE49-F238E27FC236}">
                      <a16:creationId xmlns:a16="http://schemas.microsoft.com/office/drawing/2014/main" id="{AA587920-C5A0-D842-A3A6-163BADD930E7}"/>
                    </a:ext>
                  </a:extLst>
                </p:cNvPr>
                <p:cNvSpPr txBox="1"/>
                <p:nvPr/>
              </p:nvSpPr>
              <p:spPr>
                <a:xfrm>
                  <a:off x="-32226" y="4137917"/>
                  <a:ext cx="3370659" cy="646518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/>
                <a:p>
                  <a:r>
                    <a:rPr lang="en-US" sz="1400" dirty="0"/>
                    <a:t>count = ~</a:t>
                  </a:r>
                  <a:r>
                    <a:rPr lang="en-US" altLang="ko-KR" sz="1400" dirty="0"/>
                    <a:t>|</a:t>
                  </a:r>
                  <a:r>
                    <a:rPr lang="en-US" sz="1400" dirty="0"/>
                    <a:t>coin * ~OK * count + 1</a:t>
                  </a:r>
                </a:p>
                <a:p>
                  <a:r>
                    <a:rPr lang="en-US" altLang="ko-KR" sz="1400" dirty="0"/>
                    <a:t>MONEY += COIN - pay</a:t>
                  </a:r>
                </a:p>
              </p:txBody>
            </p:sp>
          </p:grpSp>
        </p:grpSp>
        <p:cxnSp>
          <p:nvCxnSpPr>
            <p:cNvPr id="9" name="구부러진 연결선[U] 8">
              <a:extLst>
                <a:ext uri="{FF2B5EF4-FFF2-40B4-BE49-F238E27FC236}">
                  <a16:creationId xmlns:a16="http://schemas.microsoft.com/office/drawing/2014/main" id="{3798CD05-9D1F-4343-96C3-1A5AB44667A4}"/>
                </a:ext>
              </a:extLst>
            </p:cNvPr>
            <p:cNvCxnSpPr>
              <a:cxnSpLocks/>
              <a:stCxn id="163" idx="5"/>
              <a:endCxn id="163" idx="3"/>
            </p:cNvCxnSpPr>
            <p:nvPr/>
          </p:nvCxnSpPr>
          <p:spPr>
            <a:xfrm rot="5400000">
              <a:off x="4546087" y="5229386"/>
              <a:ext cx="12700" cy="636397"/>
            </a:xfrm>
            <a:prstGeom prst="curvedConnector3">
              <a:avLst>
                <a:gd name="adj1" fmla="val 2837811"/>
              </a:avLst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w="lg" len="lg"/>
              <a:tailEnd type="triangle" w="lg" len="lg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25F3E62D-C2F4-8349-BA9A-A8F3A522BE5A}"/>
              </a:ext>
            </a:extLst>
          </p:cNvPr>
          <p:cNvGrpSpPr/>
          <p:nvPr/>
        </p:nvGrpSpPr>
        <p:grpSpPr>
          <a:xfrm>
            <a:off x="4354358" y="358794"/>
            <a:ext cx="3195314" cy="2190592"/>
            <a:chOff x="4255573" y="126931"/>
            <a:chExt cx="3195314" cy="2190592"/>
          </a:xfrm>
        </p:grpSpPr>
        <p:sp>
          <p:nvSpPr>
            <p:cNvPr id="162" name="원"/>
            <p:cNvSpPr/>
            <p:nvPr/>
          </p:nvSpPr>
          <p:spPr>
            <a:xfrm>
              <a:off x="4255573" y="1134654"/>
              <a:ext cx="900000" cy="9000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endParaRPr sz="1200"/>
            </a:p>
          </p:txBody>
        </p:sp>
        <p:sp>
          <p:nvSpPr>
            <p:cNvPr id="171" name="S2"/>
            <p:cNvSpPr txBox="1"/>
            <p:nvPr/>
          </p:nvSpPr>
          <p:spPr>
            <a:xfrm>
              <a:off x="4555356" y="1411274"/>
              <a:ext cx="260647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sz="1200" dirty="0"/>
                <a:t>S</a:t>
              </a:r>
              <a:r>
                <a:rPr lang="en-US" altLang="ko-KR" sz="1200" dirty="0"/>
                <a:t>3</a:t>
              </a:r>
              <a:endParaRPr sz="1200" dirty="0"/>
            </a:p>
          </p:txBody>
        </p:sp>
        <p:sp>
          <p:nvSpPr>
            <p:cNvPr id="107" name="A = B">
              <a:extLst>
                <a:ext uri="{FF2B5EF4-FFF2-40B4-BE49-F238E27FC236}">
                  <a16:creationId xmlns:a16="http://schemas.microsoft.com/office/drawing/2014/main" id="{CAB4A290-B4CD-4841-9286-780715EAE262}"/>
                </a:ext>
              </a:extLst>
            </p:cNvPr>
            <p:cNvSpPr txBox="1"/>
            <p:nvPr/>
          </p:nvSpPr>
          <p:spPr>
            <a:xfrm>
              <a:off x="5949516" y="132309"/>
              <a:ext cx="1501371" cy="21852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400" dirty="0"/>
                <a:t>MONEY &gt;= 1000</a:t>
              </a:r>
            </a:p>
            <a:p>
              <a:r>
                <a:rPr lang="en-US" altLang="ko-KR" sz="1400" dirty="0"/>
                <a:t>MONEY-=1000</a:t>
              </a:r>
            </a:p>
            <a:p>
              <a:endParaRPr lang="en-US" altLang="ko-KR" sz="1400" dirty="0"/>
            </a:p>
            <a:p>
              <a:r>
                <a:rPr lang="en-US" altLang="ko-KR" sz="1400" dirty="0"/>
                <a:t>500&lt;=MONEY</a:t>
              </a:r>
            </a:p>
            <a:p>
              <a:r>
                <a:rPr lang="en-US" altLang="ko-KR" sz="1400" dirty="0"/>
                <a:t>MONEY -=500</a:t>
              </a:r>
            </a:p>
            <a:p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en-US" altLang="ko-KR" sz="1400" dirty="0"/>
                <a:t>MONEY -=100</a:t>
              </a:r>
            </a:p>
            <a:p>
              <a:endParaRPr lang="en-US" altLang="ko-KR" sz="1200" dirty="0"/>
            </a:p>
            <a:p>
              <a:endParaRPr lang="en-US" altLang="ko-KR" sz="1200" dirty="0"/>
            </a:p>
          </p:txBody>
        </p:sp>
        <p:sp>
          <p:nvSpPr>
            <p:cNvPr id="108" name="OUT :">
              <a:extLst>
                <a:ext uri="{FF2B5EF4-FFF2-40B4-BE49-F238E27FC236}">
                  <a16:creationId xmlns:a16="http://schemas.microsoft.com/office/drawing/2014/main" id="{2ECE11F7-E328-2C4A-B2A5-6D9CF33794B7}"/>
                </a:ext>
              </a:extLst>
            </p:cNvPr>
            <p:cNvSpPr txBox="1"/>
            <p:nvPr/>
          </p:nvSpPr>
          <p:spPr>
            <a:xfrm>
              <a:off x="5170189" y="126931"/>
              <a:ext cx="799256" cy="18158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400" dirty="0"/>
                <a:t>IF</a:t>
              </a:r>
              <a:r>
                <a:rPr sz="1400" dirty="0"/>
                <a:t> :</a:t>
              </a:r>
              <a:endParaRPr lang="en-US" altLang="ko-KR" sz="1400" dirty="0"/>
            </a:p>
            <a:p>
              <a:r>
                <a:rPr lang="en-US" sz="1400" dirty="0"/>
                <a:t>OUT :</a:t>
              </a:r>
            </a:p>
            <a:p>
              <a:endParaRPr lang="en-US" altLang="ko-KR" sz="1400" dirty="0"/>
            </a:p>
            <a:p>
              <a:r>
                <a:rPr lang="en-US" sz="1400" dirty="0"/>
                <a:t>ELSE IF :</a:t>
              </a:r>
            </a:p>
            <a:p>
              <a:r>
                <a:rPr lang="en-US" sz="1400" dirty="0"/>
                <a:t>OUT :</a:t>
              </a:r>
            </a:p>
            <a:p>
              <a:endParaRPr lang="en-US" altLang="ko-KR" sz="1400" dirty="0"/>
            </a:p>
            <a:p>
              <a:r>
                <a:rPr lang="en-US" sz="1400" dirty="0"/>
                <a:t>ELSE</a:t>
              </a:r>
            </a:p>
            <a:p>
              <a:r>
                <a:rPr lang="en-US" sz="1400" dirty="0"/>
                <a:t>OUT :</a:t>
              </a:r>
              <a:endParaRPr sz="1400" dirty="0"/>
            </a:p>
          </p:txBody>
        </p:sp>
        <p:cxnSp>
          <p:nvCxnSpPr>
            <p:cNvPr id="22" name="구부러진 연결선[U] 21">
              <a:extLst>
                <a:ext uri="{FF2B5EF4-FFF2-40B4-BE49-F238E27FC236}">
                  <a16:creationId xmlns:a16="http://schemas.microsoft.com/office/drawing/2014/main" id="{21170339-388E-F74C-B4A1-1F1E3818EBC4}"/>
                </a:ext>
              </a:extLst>
            </p:cNvPr>
            <p:cNvCxnSpPr>
              <a:cxnSpLocks/>
              <a:stCxn id="162" idx="7"/>
              <a:endCxn id="162" idx="1"/>
            </p:cNvCxnSpPr>
            <p:nvPr/>
          </p:nvCxnSpPr>
          <p:spPr>
            <a:xfrm rot="16200000" flipV="1">
              <a:off x="4705573" y="948258"/>
              <a:ext cx="12700" cy="636396"/>
            </a:xfrm>
            <a:prstGeom prst="curvedConnector3">
              <a:avLst>
                <a:gd name="adj1" fmla="val 2837811"/>
              </a:avLst>
            </a:prstGeom>
            <a:ln w="317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0" name="A = B">
            <a:extLst>
              <a:ext uri="{FF2B5EF4-FFF2-40B4-BE49-F238E27FC236}">
                <a16:creationId xmlns:a16="http://schemas.microsoft.com/office/drawing/2014/main" id="{E4A10346-43E6-084C-8594-7117A83A1A0C}"/>
              </a:ext>
            </a:extLst>
          </p:cNvPr>
          <p:cNvSpPr txBox="1"/>
          <p:nvPr/>
        </p:nvSpPr>
        <p:spPr>
          <a:xfrm>
            <a:off x="2485088" y="2274331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endParaRPr sz="1400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E2EA0FE6-40FD-054F-A7D9-44B50AC7C01C}"/>
              </a:ext>
            </a:extLst>
          </p:cNvPr>
          <p:cNvGrpSpPr/>
          <p:nvPr/>
        </p:nvGrpSpPr>
        <p:grpSpPr>
          <a:xfrm>
            <a:off x="774" y="2885810"/>
            <a:ext cx="2410447" cy="1250184"/>
            <a:chOff x="-42922" y="2609617"/>
            <a:chExt cx="2410447" cy="1250184"/>
          </a:xfrm>
        </p:grpSpPr>
        <p:sp>
          <p:nvSpPr>
            <p:cNvPr id="164" name="원"/>
            <p:cNvSpPr/>
            <p:nvPr/>
          </p:nvSpPr>
          <p:spPr>
            <a:xfrm>
              <a:off x="1467525" y="2959801"/>
              <a:ext cx="900000" cy="9000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endParaRPr sz="1400"/>
            </a:p>
          </p:txBody>
        </p:sp>
        <p:sp>
          <p:nvSpPr>
            <p:cNvPr id="170" name="S0"/>
            <p:cNvSpPr txBox="1"/>
            <p:nvPr/>
          </p:nvSpPr>
          <p:spPr>
            <a:xfrm>
              <a:off x="1781550" y="3278400"/>
              <a:ext cx="289501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sz="1400" dirty="0"/>
                <a:t>S0</a:t>
              </a:r>
            </a:p>
          </p:txBody>
        </p:sp>
        <p:sp>
          <p:nvSpPr>
            <p:cNvPr id="20" name="삼각형 19">
              <a:extLst>
                <a:ext uri="{FF2B5EF4-FFF2-40B4-BE49-F238E27FC236}">
                  <a16:creationId xmlns:a16="http://schemas.microsoft.com/office/drawing/2014/main" id="{4525EA5D-FC6A-204D-AFB8-44482102F14B}"/>
                </a:ext>
              </a:extLst>
            </p:cNvPr>
            <p:cNvSpPr/>
            <p:nvPr/>
          </p:nvSpPr>
          <p:spPr>
            <a:xfrm rot="2917375">
              <a:off x="1531184" y="2641075"/>
              <a:ext cx="383932" cy="321016"/>
            </a:xfrm>
            <a:prstGeom prst="triangl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cxnSp>
          <p:nvCxnSpPr>
            <p:cNvPr id="55" name="구부러진 연결선[U] 54">
              <a:extLst>
                <a:ext uri="{FF2B5EF4-FFF2-40B4-BE49-F238E27FC236}">
                  <a16:creationId xmlns:a16="http://schemas.microsoft.com/office/drawing/2014/main" id="{85F37EFC-A09C-6A42-891F-51B6A3A9C4B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80680" y="3114090"/>
              <a:ext cx="12700" cy="636396"/>
            </a:xfrm>
            <a:prstGeom prst="curvedConnector3">
              <a:avLst>
                <a:gd name="adj1" fmla="val 2837811"/>
              </a:avLst>
            </a:prstGeom>
            <a:ln w="317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UT :">
              <a:extLst>
                <a:ext uri="{FF2B5EF4-FFF2-40B4-BE49-F238E27FC236}">
                  <a16:creationId xmlns:a16="http://schemas.microsoft.com/office/drawing/2014/main" id="{E3648AC3-DBBF-E64F-A0F9-917495D51B53}"/>
                </a:ext>
              </a:extLst>
            </p:cNvPr>
            <p:cNvSpPr txBox="1"/>
            <p:nvPr/>
          </p:nvSpPr>
          <p:spPr>
            <a:xfrm>
              <a:off x="-42922" y="3111924"/>
              <a:ext cx="576438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400" dirty="0"/>
                <a:t>OUT</a:t>
              </a:r>
              <a:r>
                <a:rPr sz="1400" dirty="0"/>
                <a:t> :</a:t>
              </a:r>
            </a:p>
          </p:txBody>
        </p:sp>
        <p:sp>
          <p:nvSpPr>
            <p:cNvPr id="137" name="A = B">
              <a:extLst>
                <a:ext uri="{FF2B5EF4-FFF2-40B4-BE49-F238E27FC236}">
                  <a16:creationId xmlns:a16="http://schemas.microsoft.com/office/drawing/2014/main" id="{B7CF9B0F-6475-7442-B4E8-FE9B68C15D55}"/>
                </a:ext>
              </a:extLst>
            </p:cNvPr>
            <p:cNvSpPr txBox="1"/>
            <p:nvPr/>
          </p:nvSpPr>
          <p:spPr>
            <a:xfrm>
              <a:off x="57622" y="3349821"/>
              <a:ext cx="1153519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400" dirty="0"/>
                <a:t>count = 4’d0</a:t>
              </a:r>
              <a:endParaRPr sz="14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0FC62FB-A7C5-8341-B166-AB143FC0E4CA}"/>
              </a:ext>
            </a:extLst>
          </p:cNvPr>
          <p:cNvGrpSpPr/>
          <p:nvPr/>
        </p:nvGrpSpPr>
        <p:grpSpPr>
          <a:xfrm>
            <a:off x="4672557" y="4417004"/>
            <a:ext cx="3249455" cy="945746"/>
            <a:chOff x="4672557" y="4417004"/>
            <a:chExt cx="3249455" cy="945746"/>
          </a:xfrm>
        </p:grpSpPr>
        <p:sp>
          <p:nvSpPr>
            <p:cNvPr id="126" name="OUT :">
              <a:extLst>
                <a:ext uri="{FF2B5EF4-FFF2-40B4-BE49-F238E27FC236}">
                  <a16:creationId xmlns:a16="http://schemas.microsoft.com/office/drawing/2014/main" id="{132F0676-027A-1049-88C7-03544F728086}"/>
                </a:ext>
              </a:extLst>
            </p:cNvPr>
            <p:cNvSpPr txBox="1"/>
            <p:nvPr/>
          </p:nvSpPr>
          <p:spPr>
            <a:xfrm>
              <a:off x="4672557" y="4417004"/>
              <a:ext cx="594071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400" dirty="0"/>
                <a:t>CND</a:t>
              </a:r>
              <a:r>
                <a:rPr sz="1400" dirty="0"/>
                <a:t> :</a:t>
              </a:r>
            </a:p>
          </p:txBody>
        </p:sp>
        <p:sp>
          <p:nvSpPr>
            <p:cNvPr id="127" name="A = B">
              <a:extLst>
                <a:ext uri="{FF2B5EF4-FFF2-40B4-BE49-F238E27FC236}">
                  <a16:creationId xmlns:a16="http://schemas.microsoft.com/office/drawing/2014/main" id="{A53CA198-E206-984A-B600-0534F6C25203}"/>
                </a:ext>
              </a:extLst>
            </p:cNvPr>
            <p:cNvSpPr txBox="1"/>
            <p:nvPr/>
          </p:nvSpPr>
          <p:spPr>
            <a:xfrm>
              <a:off x="5271438" y="4421564"/>
              <a:ext cx="2065628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400" dirty="0"/>
                <a:t>MONEY + COIN &gt; 9900</a:t>
              </a:r>
              <a:endParaRPr sz="1400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3724E97-7086-3E40-830C-8854ABC0C9FA}"/>
                </a:ext>
              </a:extLst>
            </p:cNvPr>
            <p:cNvCxnSpPr>
              <a:cxnSpLocks/>
              <a:stCxn id="163" idx="6"/>
              <a:endCxn id="165" idx="2"/>
            </p:cNvCxnSpPr>
            <p:nvPr/>
          </p:nvCxnSpPr>
          <p:spPr>
            <a:xfrm>
              <a:off x="4798008" y="5350568"/>
              <a:ext cx="2946070" cy="12182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tailEnd type="triangle" w="lg" len="lg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2" name="OUT :">
              <a:extLst>
                <a:ext uri="{FF2B5EF4-FFF2-40B4-BE49-F238E27FC236}">
                  <a16:creationId xmlns:a16="http://schemas.microsoft.com/office/drawing/2014/main" id="{BACABE5F-242B-F348-BE03-BBAB0705F459}"/>
                </a:ext>
              </a:extLst>
            </p:cNvPr>
            <p:cNvSpPr txBox="1"/>
            <p:nvPr/>
          </p:nvSpPr>
          <p:spPr>
            <a:xfrm>
              <a:off x="4695680" y="4685764"/>
              <a:ext cx="576438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400" dirty="0"/>
                <a:t>OUT</a:t>
              </a:r>
              <a:r>
                <a:rPr sz="1400" dirty="0"/>
                <a:t> :</a:t>
              </a:r>
            </a:p>
          </p:txBody>
        </p:sp>
        <p:sp>
          <p:nvSpPr>
            <p:cNvPr id="123" name="A = B">
              <a:extLst>
                <a:ext uri="{FF2B5EF4-FFF2-40B4-BE49-F238E27FC236}">
                  <a16:creationId xmlns:a16="http://schemas.microsoft.com/office/drawing/2014/main" id="{981A9CBB-21B6-1C4E-93C0-7C5BF060B0AF}"/>
                </a:ext>
              </a:extLst>
            </p:cNvPr>
            <p:cNvSpPr txBox="1"/>
            <p:nvPr/>
          </p:nvSpPr>
          <p:spPr>
            <a:xfrm>
              <a:off x="5277700" y="4690069"/>
              <a:ext cx="2644312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400" dirty="0"/>
                <a:t>MONEY += COIN – pay - 1000</a:t>
              </a:r>
              <a:endParaRPr sz="14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EC45A2B-7527-6E4F-9D99-9E217EC7BB5B}"/>
              </a:ext>
            </a:extLst>
          </p:cNvPr>
          <p:cNvGrpSpPr/>
          <p:nvPr/>
        </p:nvGrpSpPr>
        <p:grpSpPr>
          <a:xfrm>
            <a:off x="4666206" y="5668766"/>
            <a:ext cx="3209639" cy="361156"/>
            <a:chOff x="4666206" y="5668766"/>
            <a:chExt cx="3209639" cy="361156"/>
          </a:xfrm>
        </p:grpSpPr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E3651177-7BBF-F74A-B3CC-C32E1EF9B031}"/>
                </a:ext>
              </a:extLst>
            </p:cNvPr>
            <p:cNvCxnSpPr>
              <a:cxnSpLocks/>
              <a:stCxn id="163" idx="5"/>
              <a:endCxn id="165" idx="3"/>
            </p:cNvCxnSpPr>
            <p:nvPr/>
          </p:nvCxnSpPr>
          <p:spPr>
            <a:xfrm>
              <a:off x="4666206" y="5668766"/>
              <a:ext cx="3209639" cy="12182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triangle" w="lg" len="lg"/>
              <a:tailEnd type="non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8" name="OUT :">
              <a:extLst>
                <a:ext uri="{FF2B5EF4-FFF2-40B4-BE49-F238E27FC236}">
                  <a16:creationId xmlns:a16="http://schemas.microsoft.com/office/drawing/2014/main" id="{5BB5BD1C-D25D-0646-BA70-DCDCD0C5F522}"/>
                </a:ext>
              </a:extLst>
            </p:cNvPr>
            <p:cNvSpPr txBox="1"/>
            <p:nvPr/>
          </p:nvSpPr>
          <p:spPr>
            <a:xfrm>
              <a:off x="5094979" y="5713452"/>
              <a:ext cx="576438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400" dirty="0"/>
                <a:t>OUT</a:t>
              </a:r>
              <a:r>
                <a:rPr sz="1400" dirty="0"/>
                <a:t> :</a:t>
              </a:r>
            </a:p>
          </p:txBody>
        </p:sp>
        <p:sp>
          <p:nvSpPr>
            <p:cNvPr id="131" name="A = B">
              <a:extLst>
                <a:ext uri="{FF2B5EF4-FFF2-40B4-BE49-F238E27FC236}">
                  <a16:creationId xmlns:a16="http://schemas.microsoft.com/office/drawing/2014/main" id="{1A012412-5BC2-144C-AE15-9E56D6D56AE7}"/>
                </a:ext>
              </a:extLst>
            </p:cNvPr>
            <p:cNvSpPr txBox="1"/>
            <p:nvPr/>
          </p:nvSpPr>
          <p:spPr>
            <a:xfrm>
              <a:off x="5641922" y="5722145"/>
              <a:ext cx="2030362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400" dirty="0"/>
                <a:t>MONEY += COIN - pay</a:t>
              </a:r>
              <a:endParaRPr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8014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204799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시리얼 </a:t>
            </a:r>
            <a:r>
              <a:rPr lang="ko-KR" altLang="en-US" dirty="0" err="1"/>
              <a:t>제조부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4513D-E8AD-1742-846E-A652A13E7A6A}"/>
              </a:ext>
            </a:extLst>
          </p:cNvPr>
          <p:cNvSpPr txBox="1"/>
          <p:nvPr/>
        </p:nvSpPr>
        <p:spPr>
          <a:xfrm>
            <a:off x="1880085" y="3610099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EDE6B81-3327-F747-9D13-9293ABDB7BEA}"/>
              </a:ext>
            </a:extLst>
          </p:cNvPr>
          <p:cNvGrpSpPr/>
          <p:nvPr/>
        </p:nvGrpSpPr>
        <p:grpSpPr>
          <a:xfrm>
            <a:off x="1247676" y="1825588"/>
            <a:ext cx="7705659" cy="3334215"/>
            <a:chOff x="1247676" y="1825588"/>
            <a:chExt cx="7705659" cy="333421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D051D3FD-2068-C148-B48B-4E61AE89BC56}"/>
                </a:ext>
              </a:extLst>
            </p:cNvPr>
            <p:cNvSpPr/>
            <p:nvPr/>
          </p:nvSpPr>
          <p:spPr>
            <a:xfrm>
              <a:off x="1247676" y="1825588"/>
              <a:ext cx="7350059" cy="3334215"/>
            </a:xfrm>
            <a:prstGeom prst="round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4DA771E-0379-5D4E-B5D6-827B30256E35}"/>
                </a:ext>
              </a:extLst>
            </p:cNvPr>
            <p:cNvSpPr txBox="1"/>
            <p:nvPr/>
          </p:nvSpPr>
          <p:spPr>
            <a:xfrm>
              <a:off x="1759248" y="2177934"/>
              <a:ext cx="7194087" cy="2585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b="1" dirty="0"/>
                <a:t>세 종류의 시리얼</a:t>
              </a:r>
              <a:endParaRPr lang="en-US" altLang="ko-KR" b="1" dirty="0"/>
            </a:p>
            <a:p>
              <a:pPr marL="285750" indent="-285750">
                <a:buFontTx/>
                <a:buChar char="-"/>
              </a:pPr>
              <a:endParaRPr lang="en-US" altLang="ko-KR" b="1" dirty="0"/>
            </a:p>
            <a:p>
              <a:pPr marL="285750" indent="-285750">
                <a:buFontTx/>
                <a:buChar char="-"/>
              </a:pPr>
              <a:r>
                <a:rPr lang="ko-KR" altLang="en-US" b="1" dirty="0"/>
                <a:t>우유 온도 조절</a:t>
              </a:r>
              <a:endParaRPr lang="en-US" altLang="ko-KR" b="1" dirty="0"/>
            </a:p>
            <a:p>
              <a:pPr marL="285750" indent="-285750">
                <a:buFontTx/>
                <a:buChar char="-"/>
              </a:pPr>
              <a:endPara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/>
                <a:t>우유 양 조절</a:t>
              </a:r>
              <a:endParaRPr lang="en-US" altLang="ko-KR" b="1" dirty="0"/>
            </a:p>
            <a:p>
              <a:pPr marL="285750" indent="-285750">
                <a:buFontTx/>
                <a:buChar char="-"/>
              </a:pPr>
              <a:endParaRPr lang="en-US" altLang="ko-KR" b="1" dirty="0"/>
            </a:p>
            <a:p>
              <a:pPr marL="285750" indent="-285750">
                <a:buFontTx/>
                <a:buChar char="-"/>
              </a:pPr>
              <a:r>
                <a:rPr lang="ko-KR" altLang="en-US" b="1" dirty="0"/>
                <a:t>제조 완료 신호 전달</a:t>
              </a:r>
              <a:endParaRPr lang="en-US" altLang="ko-KR" b="1" dirty="0"/>
            </a:p>
            <a:p>
              <a:pPr marL="285750" indent="-285750">
                <a:buFontTx/>
                <a:buChar char="-"/>
              </a:pPr>
              <a:endParaRPr lang="en-US" altLang="ko-KR" b="1" dirty="0"/>
            </a:p>
            <a:p>
              <a:pPr marL="285750" indent="-285750">
                <a:buFontTx/>
                <a:buChar char="-"/>
              </a:pPr>
              <a:r>
                <a:rPr lang="ko-KR" altLang="en-US" b="1" dirty="0"/>
                <a:t>랜덤 </a:t>
              </a:r>
              <a:r>
                <a:rPr lang="ko-KR" altLang="en-US" b="1" dirty="0" err="1"/>
                <a:t>토핑</a:t>
              </a:r>
              <a:endParaRPr lang="en-US" altLang="ko-K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02365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D7ACCF13-F747-9149-9492-E5E69675CDD1}"/>
              </a:ext>
            </a:extLst>
          </p:cNvPr>
          <p:cNvSpPr/>
          <p:nvPr/>
        </p:nvSpPr>
        <p:spPr>
          <a:xfrm>
            <a:off x="978946" y="1785769"/>
            <a:ext cx="7422776" cy="372308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296170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시리얼 </a:t>
            </a:r>
            <a:r>
              <a:rPr lang="ko-KR" altLang="en-US" dirty="0" err="1"/>
              <a:t>제조부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변수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4513D-E8AD-1742-846E-A652A13E7A6A}"/>
              </a:ext>
            </a:extLst>
          </p:cNvPr>
          <p:cNvSpPr txBox="1"/>
          <p:nvPr/>
        </p:nvSpPr>
        <p:spPr>
          <a:xfrm>
            <a:off x="1880085" y="3610099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A771E-0379-5D4E-B5D6-827B30256E35}"/>
              </a:ext>
            </a:extLst>
          </p:cNvPr>
          <p:cNvSpPr txBox="1"/>
          <p:nvPr/>
        </p:nvSpPr>
        <p:spPr>
          <a:xfrm>
            <a:off x="1394609" y="2907140"/>
            <a:ext cx="6700222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1600" b="1" dirty="0" err="1"/>
              <a:t>제조부</a:t>
            </a:r>
            <a:r>
              <a:rPr lang="ko-KR" altLang="en-US" sz="1600" b="1" dirty="0"/>
              <a:t> 모듈</a:t>
            </a:r>
          </a:p>
          <a:p>
            <a:endParaRPr lang="ko-KR" altLang="en-US" sz="1600" b="1" dirty="0"/>
          </a:p>
          <a:p>
            <a:r>
              <a:rPr lang="ko-KR" altLang="en-US" sz="1600" b="1" dirty="0"/>
              <a:t> </a:t>
            </a:r>
            <a:r>
              <a:rPr lang="en-US" altLang="ko-KR" sz="1600" b="1" dirty="0"/>
              <a:t>INPUT		[7]ORDER	= </a:t>
            </a:r>
            <a:r>
              <a:rPr lang="ko-KR" altLang="en-US" sz="1600" b="1" dirty="0"/>
              <a:t>선택된 메뉴</a:t>
            </a:r>
          </a:p>
          <a:p>
            <a:endParaRPr lang="ko-KR" altLang="en-US" sz="1600" b="1" dirty="0"/>
          </a:p>
          <a:p>
            <a:r>
              <a:rPr lang="ko-KR" altLang="en-US" sz="1600" b="1" dirty="0"/>
              <a:t> </a:t>
            </a:r>
            <a:r>
              <a:rPr lang="en-US" altLang="ko-KR" sz="1600" b="1" dirty="0"/>
              <a:t>OUTPUT		MAKE		=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제조여부</a:t>
            </a:r>
            <a:endParaRPr lang="ko-KR" altLang="en-US" sz="1600" b="1" dirty="0"/>
          </a:p>
          <a:p>
            <a:endParaRPr lang="ko-KR" altLang="en-US" sz="1600" b="1" dirty="0"/>
          </a:p>
          <a:p>
            <a:r>
              <a:rPr lang="ko-KR" altLang="en-US" sz="1600" b="1" dirty="0"/>
              <a:t> 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36457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사각형 1"/>
          <p:cNvSpPr/>
          <p:nvPr/>
        </p:nvSpPr>
        <p:spPr>
          <a:xfrm>
            <a:off x="442641" y="275658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159" name="직사각형 2"/>
          <p:cNvSpPr/>
          <p:nvPr/>
        </p:nvSpPr>
        <p:spPr>
          <a:xfrm>
            <a:off x="595041" y="428058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160" name="직선 연결선 3"/>
          <p:cNvSpPr/>
          <p:nvPr/>
        </p:nvSpPr>
        <p:spPr>
          <a:xfrm>
            <a:off x="442641" y="275658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600"/>
          </a:p>
        </p:txBody>
      </p:sp>
      <p:sp>
        <p:nvSpPr>
          <p:cNvPr id="161" name="TextBox 4"/>
          <p:cNvSpPr txBox="1"/>
          <p:nvPr/>
        </p:nvSpPr>
        <p:spPr>
          <a:xfrm>
            <a:off x="1064425" y="290898"/>
            <a:ext cx="368626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시리얼</a:t>
            </a:r>
            <a:r>
              <a:rPr dirty="0"/>
              <a:t> </a:t>
            </a:r>
            <a:r>
              <a:rPr lang="ko-KR" altLang="en-US" dirty="0" err="1"/>
              <a:t>제조부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상태 머신</a:t>
            </a:r>
            <a:endParaRPr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9454495-FE5E-0943-827F-DE54A7FF5874}"/>
              </a:ext>
            </a:extLst>
          </p:cNvPr>
          <p:cNvGrpSpPr/>
          <p:nvPr/>
        </p:nvGrpSpPr>
        <p:grpSpPr>
          <a:xfrm>
            <a:off x="1290601" y="3600473"/>
            <a:ext cx="2343099" cy="1332928"/>
            <a:chOff x="1290601" y="3600473"/>
            <a:chExt cx="2343099" cy="1332928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DDE772CC-3315-8641-AABD-887F99E39AF0}"/>
                </a:ext>
              </a:extLst>
            </p:cNvPr>
            <p:cNvCxnSpPr>
              <a:cxnSpLocks/>
              <a:stCxn id="164" idx="5"/>
              <a:endCxn id="50" idx="2"/>
            </p:cNvCxnSpPr>
            <p:nvPr/>
          </p:nvCxnSpPr>
          <p:spPr>
            <a:xfrm rot="16200000" flipH="1">
              <a:off x="1795687" y="3095387"/>
              <a:ext cx="1332928" cy="2343099"/>
            </a:xfrm>
            <a:prstGeom prst="curvedConnector2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286E1BA-2592-2242-ABC7-0D6B0D3B37B5}"/>
                </a:ext>
              </a:extLst>
            </p:cNvPr>
            <p:cNvGrpSpPr/>
            <p:nvPr/>
          </p:nvGrpSpPr>
          <p:grpSpPr>
            <a:xfrm>
              <a:off x="1480005" y="3864298"/>
              <a:ext cx="1941179" cy="281917"/>
              <a:chOff x="3334596" y="3703180"/>
              <a:chExt cx="1941179" cy="281917"/>
            </a:xfrm>
          </p:grpSpPr>
          <p:sp>
            <p:nvSpPr>
              <p:cNvPr id="79" name="OUT :">
                <a:extLst>
                  <a:ext uri="{FF2B5EF4-FFF2-40B4-BE49-F238E27FC236}">
                    <a16:creationId xmlns:a16="http://schemas.microsoft.com/office/drawing/2014/main" id="{3184F359-BDB2-5645-B55C-EA1AADC43F6C}"/>
                  </a:ext>
                </a:extLst>
              </p:cNvPr>
              <p:cNvSpPr txBox="1"/>
              <p:nvPr/>
            </p:nvSpPr>
            <p:spPr>
              <a:xfrm>
                <a:off x="3334596" y="3703180"/>
                <a:ext cx="523539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lang="en-US" sz="1200" dirty="0"/>
                  <a:t>CND</a:t>
                </a:r>
                <a:r>
                  <a:rPr sz="1200" dirty="0"/>
                  <a:t> :</a:t>
                </a:r>
              </a:p>
            </p:txBody>
          </p:sp>
          <p:sp>
            <p:nvSpPr>
              <p:cNvPr id="84" name="A = B">
                <a:extLst>
                  <a:ext uri="{FF2B5EF4-FFF2-40B4-BE49-F238E27FC236}">
                    <a16:creationId xmlns:a16="http://schemas.microsoft.com/office/drawing/2014/main" id="{86872CA3-65A8-3B4C-87A2-9ADA928D8B56}"/>
                  </a:ext>
                </a:extLst>
              </p:cNvPr>
              <p:cNvSpPr txBox="1"/>
              <p:nvPr/>
            </p:nvSpPr>
            <p:spPr>
              <a:xfrm>
                <a:off x="3828906" y="3708098"/>
                <a:ext cx="1446869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200" dirty="0"/>
                  <a:t>ORDER[3:1] </a:t>
                </a:r>
                <a:r>
                  <a:rPr lang="en-US" altLang="ko-KR" sz="1200" dirty="0"/>
                  <a:t>!=</a:t>
                </a:r>
                <a:r>
                  <a:rPr lang="en-US" sz="1200" dirty="0"/>
                  <a:t> 3’b</a:t>
                </a:r>
                <a:r>
                  <a:rPr lang="en-US" altLang="ko-KR" sz="1200" dirty="0"/>
                  <a:t>0</a:t>
                </a:r>
                <a:endParaRPr sz="1200" dirty="0"/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AB26F9F-2279-D84E-B844-CF6EAF0F8903}"/>
              </a:ext>
            </a:extLst>
          </p:cNvPr>
          <p:cNvGrpSpPr/>
          <p:nvPr/>
        </p:nvGrpSpPr>
        <p:grpSpPr>
          <a:xfrm>
            <a:off x="6437830" y="2800671"/>
            <a:ext cx="2509316" cy="1429919"/>
            <a:chOff x="6085073" y="2883772"/>
            <a:chExt cx="2509316" cy="1429919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C75AFE-DEB7-3B40-B837-506D21E855D6}"/>
                </a:ext>
              </a:extLst>
            </p:cNvPr>
            <p:cNvGrpSpPr/>
            <p:nvPr/>
          </p:nvGrpSpPr>
          <p:grpSpPr>
            <a:xfrm>
              <a:off x="6085073" y="2883772"/>
              <a:ext cx="2509316" cy="1429919"/>
              <a:chOff x="3202518" y="4948137"/>
              <a:chExt cx="2914153" cy="1766883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2B784D44-36D5-5A42-8C5A-92A301E9C4A0}"/>
                  </a:ext>
                </a:extLst>
              </p:cNvPr>
              <p:cNvGrpSpPr/>
              <p:nvPr/>
            </p:nvGrpSpPr>
            <p:grpSpPr>
              <a:xfrm>
                <a:off x="3202518" y="4948137"/>
                <a:ext cx="1045204" cy="1112087"/>
                <a:chOff x="3058000" y="4539836"/>
                <a:chExt cx="1045204" cy="1056953"/>
              </a:xfrm>
            </p:grpSpPr>
            <p:sp>
              <p:nvSpPr>
                <p:cNvPr id="163" name="원"/>
                <p:cNvSpPr/>
                <p:nvPr/>
              </p:nvSpPr>
              <p:spPr>
                <a:xfrm>
                  <a:off x="3058000" y="4539836"/>
                  <a:ext cx="1045204" cy="1056953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lIns="45719" rIns="45719" anchor="ctr"/>
                <a:lstStyle/>
                <a:p>
                  <a:endParaRPr sz="1200" dirty="0"/>
                </a:p>
              </p:txBody>
            </p:sp>
            <p:sp>
              <p:nvSpPr>
                <p:cNvPr id="172" name="S1"/>
                <p:cNvSpPr txBox="1"/>
                <p:nvPr/>
              </p:nvSpPr>
              <p:spPr>
                <a:xfrm>
                  <a:off x="3410771" y="4910259"/>
                  <a:ext cx="302698" cy="325306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/>
                <a:p>
                  <a:r>
                    <a:rPr sz="1200" dirty="0"/>
                    <a:t>S</a:t>
                  </a:r>
                  <a:r>
                    <a:rPr lang="en-US" altLang="ko-KR" sz="1200" dirty="0"/>
                    <a:t>2</a:t>
                  </a:r>
                  <a:endParaRPr sz="1200" dirty="0"/>
                </a:p>
              </p:txBody>
            </p:sp>
          </p:grpSp>
          <p:grpSp>
            <p:nvGrpSpPr>
              <p:cNvPr id="193" name="그룹 192">
                <a:extLst>
                  <a:ext uri="{FF2B5EF4-FFF2-40B4-BE49-F238E27FC236}">
                    <a16:creationId xmlns:a16="http://schemas.microsoft.com/office/drawing/2014/main" id="{B9771186-89E5-4747-A11B-4F8D0D681379}"/>
                  </a:ext>
                </a:extLst>
              </p:cNvPr>
              <p:cNvGrpSpPr/>
              <p:nvPr/>
            </p:nvGrpSpPr>
            <p:grpSpPr>
              <a:xfrm>
                <a:off x="4446844" y="5004021"/>
                <a:ext cx="1669827" cy="1710999"/>
                <a:chOff x="341590" y="3368524"/>
                <a:chExt cx="1669827" cy="1710999"/>
              </a:xfrm>
            </p:grpSpPr>
            <p:sp>
              <p:nvSpPr>
                <p:cNvPr id="194" name="OUT :">
                  <a:extLst>
                    <a:ext uri="{FF2B5EF4-FFF2-40B4-BE49-F238E27FC236}">
                      <a16:creationId xmlns:a16="http://schemas.microsoft.com/office/drawing/2014/main" id="{62EB1ACE-217D-4143-9515-8C7DEAAB75A8}"/>
                    </a:ext>
                  </a:extLst>
                </p:cNvPr>
                <p:cNvSpPr txBox="1"/>
                <p:nvPr/>
              </p:nvSpPr>
              <p:spPr>
                <a:xfrm>
                  <a:off x="341590" y="3368524"/>
                  <a:ext cx="591249" cy="342274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>
                  <a:lvl1pPr>
                    <a:defRPr b="1">
                      <a:solidFill>
                        <a:schemeClr val="accent2">
                          <a:satOff val="-4966"/>
                          <a:lumOff val="-10549"/>
                        </a:schemeClr>
                      </a:solidFill>
                    </a:defRPr>
                  </a:lvl1pPr>
                </a:lstStyle>
                <a:p>
                  <a:r>
                    <a:rPr sz="1200" dirty="0"/>
                    <a:t>OUT :</a:t>
                  </a:r>
                </a:p>
              </p:txBody>
            </p:sp>
            <p:sp>
              <p:nvSpPr>
                <p:cNvPr id="195" name="A = B">
                  <a:extLst>
                    <a:ext uri="{FF2B5EF4-FFF2-40B4-BE49-F238E27FC236}">
                      <a16:creationId xmlns:a16="http://schemas.microsoft.com/office/drawing/2014/main" id="{AA587920-C5A0-D842-A3A6-163BADD930E7}"/>
                    </a:ext>
                  </a:extLst>
                </p:cNvPr>
                <p:cNvSpPr txBox="1"/>
                <p:nvPr/>
              </p:nvSpPr>
              <p:spPr>
                <a:xfrm>
                  <a:off x="437233" y="3596331"/>
                  <a:ext cx="1574184" cy="1483192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/>
                <a:p>
                  <a:r>
                    <a:rPr lang="en-US" sz="1200" dirty="0"/>
                    <a:t>count++</a:t>
                  </a:r>
                </a:p>
                <a:p>
                  <a:r>
                    <a:rPr lang="en-US" sz="1200" dirty="0"/>
                    <a:t>PL = OFF</a:t>
                  </a:r>
                </a:p>
                <a:p>
                  <a:r>
                    <a:rPr lang="en-US" sz="1200" dirty="0"/>
                    <a:t>CL = |ORDER[6:4]</a:t>
                  </a:r>
                </a:p>
                <a:p>
                  <a:r>
                    <a:rPr lang="en-US" sz="1200" dirty="0"/>
                    <a:t>ML = |ORDER[3:1]</a:t>
                  </a:r>
                </a:p>
                <a:p>
                  <a:r>
                    <a:rPr lang="en-US" altLang="ko-KR" sz="1200" dirty="0"/>
                    <a:t>movie = gif…</a:t>
                  </a:r>
                  <a:endParaRPr lang="en-US" sz="1200" dirty="0"/>
                </a:p>
                <a:p>
                  <a:endParaRPr lang="en-US" sz="1200" dirty="0"/>
                </a:p>
              </p:txBody>
            </p:sp>
          </p:grpSp>
        </p:grpSp>
        <p:cxnSp>
          <p:nvCxnSpPr>
            <p:cNvPr id="21" name="구부러진 연결선[U] 20">
              <a:extLst>
                <a:ext uri="{FF2B5EF4-FFF2-40B4-BE49-F238E27FC236}">
                  <a16:creationId xmlns:a16="http://schemas.microsoft.com/office/drawing/2014/main" id="{1D7615B9-DE22-234D-871A-6A94B1938299}"/>
                </a:ext>
              </a:extLst>
            </p:cNvPr>
            <p:cNvCxnSpPr>
              <a:cxnSpLocks/>
            </p:cNvCxnSpPr>
            <p:nvPr/>
          </p:nvCxnSpPr>
          <p:spPr>
            <a:xfrm>
              <a:off x="6846925" y="2995247"/>
              <a:ext cx="12700" cy="636399"/>
            </a:xfrm>
            <a:prstGeom prst="curvedConnector3">
              <a:avLst>
                <a:gd name="adj1" fmla="val 2837811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6B59E03-BD4B-4645-9E2D-71D225B8F836}"/>
              </a:ext>
            </a:extLst>
          </p:cNvPr>
          <p:cNvGrpSpPr/>
          <p:nvPr/>
        </p:nvGrpSpPr>
        <p:grpSpPr>
          <a:xfrm>
            <a:off x="-30501" y="2536755"/>
            <a:ext cx="2437453" cy="2100030"/>
            <a:chOff x="271283" y="2513809"/>
            <a:chExt cx="2437453" cy="210003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DA730DA-C7AF-8748-AA24-C1432D28B71A}"/>
                </a:ext>
              </a:extLst>
            </p:cNvPr>
            <p:cNvGrpSpPr/>
            <p:nvPr/>
          </p:nvGrpSpPr>
          <p:grpSpPr>
            <a:xfrm>
              <a:off x="824188" y="2809329"/>
              <a:ext cx="900000" cy="900000"/>
              <a:chOff x="1726451" y="2921000"/>
              <a:chExt cx="1270001" cy="1270000"/>
            </a:xfrm>
          </p:grpSpPr>
          <p:sp>
            <p:nvSpPr>
              <p:cNvPr id="164" name="원"/>
              <p:cNvSpPr/>
              <p:nvPr/>
            </p:nvSpPr>
            <p:spPr>
              <a:xfrm>
                <a:off x="1726451" y="2921000"/>
                <a:ext cx="1270001" cy="1270000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45719" rIns="45719" anchor="ctr"/>
              <a:lstStyle/>
              <a:p>
                <a:endParaRPr sz="1400"/>
              </a:p>
            </p:txBody>
          </p:sp>
          <p:sp>
            <p:nvSpPr>
              <p:cNvPr id="170" name="S0"/>
              <p:cNvSpPr txBox="1"/>
              <p:nvPr/>
            </p:nvSpPr>
            <p:spPr>
              <a:xfrm>
                <a:off x="2169576" y="3370579"/>
                <a:ext cx="408518" cy="4343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sz="1400" dirty="0"/>
                  <a:t>S0</a:t>
                </a:r>
              </a:p>
            </p:txBody>
          </p:sp>
        </p:grpSp>
        <p:sp>
          <p:nvSpPr>
            <p:cNvPr id="3" name="삼각형 2">
              <a:extLst>
                <a:ext uri="{FF2B5EF4-FFF2-40B4-BE49-F238E27FC236}">
                  <a16:creationId xmlns:a16="http://schemas.microsoft.com/office/drawing/2014/main" id="{E13E5ED5-4698-1843-8A99-1BD4FB8D4EF5}"/>
                </a:ext>
              </a:extLst>
            </p:cNvPr>
            <p:cNvSpPr/>
            <p:nvPr/>
          </p:nvSpPr>
          <p:spPr>
            <a:xfrm rot="9957828">
              <a:off x="888248" y="2513809"/>
              <a:ext cx="361292" cy="320098"/>
            </a:xfrm>
            <a:prstGeom prst="triangl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cxnSp>
          <p:nvCxnSpPr>
            <p:cNvPr id="8" name="구부러진 연결선[U] 7">
              <a:extLst>
                <a:ext uri="{FF2B5EF4-FFF2-40B4-BE49-F238E27FC236}">
                  <a16:creationId xmlns:a16="http://schemas.microsoft.com/office/drawing/2014/main" id="{6908CAA3-A0F7-FD4E-86D6-E4FF5D968C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08055" y="2957793"/>
              <a:ext cx="12700" cy="636396"/>
            </a:xfrm>
            <a:prstGeom prst="curvedConnector3">
              <a:avLst>
                <a:gd name="adj1" fmla="val 2837811"/>
              </a:avLst>
            </a:prstGeom>
            <a:ln>
              <a:headEnd w="lg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37FAD3-0A28-7D43-8136-61BE8565D61A}"/>
                </a:ext>
              </a:extLst>
            </p:cNvPr>
            <p:cNvSpPr txBox="1"/>
            <p:nvPr/>
          </p:nvSpPr>
          <p:spPr>
            <a:xfrm>
              <a:off x="766540" y="3967510"/>
              <a:ext cx="1942196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맑은 고딕"/>
                </a:rPr>
                <a:t>RL = CL = 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맑은 고딕"/>
                </a:rPr>
                <a:t>ML = MAKE 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맑은 고딕"/>
                </a:rPr>
                <a:t>= OFF</a:t>
              </a:r>
              <a:endParaRPr lang="en-US" altLang="ko-KR" sz="1200" dirty="0"/>
            </a:p>
          </p:txBody>
        </p:sp>
        <p:sp>
          <p:nvSpPr>
            <p:cNvPr id="38" name="OUT :">
              <a:extLst>
                <a:ext uri="{FF2B5EF4-FFF2-40B4-BE49-F238E27FC236}">
                  <a16:creationId xmlns:a16="http://schemas.microsoft.com/office/drawing/2014/main" id="{B8FB1C08-DC86-F741-88AD-0C8968DC787E}"/>
                </a:ext>
              </a:extLst>
            </p:cNvPr>
            <p:cNvSpPr txBox="1"/>
            <p:nvPr/>
          </p:nvSpPr>
          <p:spPr>
            <a:xfrm>
              <a:off x="271283" y="3955534"/>
              <a:ext cx="509112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200" dirty="0"/>
                <a:t>OUT</a:t>
              </a:r>
              <a:r>
                <a:rPr sz="1200" dirty="0"/>
                <a:t> :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A373690-6A6E-0A41-B985-768FAB0DD121}"/>
              </a:ext>
            </a:extLst>
          </p:cNvPr>
          <p:cNvGrpSpPr/>
          <p:nvPr/>
        </p:nvGrpSpPr>
        <p:grpSpPr>
          <a:xfrm>
            <a:off x="4151509" y="1348644"/>
            <a:ext cx="2418124" cy="1583826"/>
            <a:chOff x="4151509" y="1348644"/>
            <a:chExt cx="2418124" cy="1583826"/>
          </a:xfrm>
        </p:grpSpPr>
        <p:cxnSp>
          <p:nvCxnSpPr>
            <p:cNvPr id="93" name="직선 화살표 연결선 3">
              <a:extLst>
                <a:ext uri="{FF2B5EF4-FFF2-40B4-BE49-F238E27FC236}">
                  <a16:creationId xmlns:a16="http://schemas.microsoft.com/office/drawing/2014/main" id="{E4BCFA18-169B-5C4D-969C-79061DCCBDB3}"/>
                </a:ext>
              </a:extLst>
            </p:cNvPr>
            <p:cNvCxnSpPr>
              <a:cxnSpLocks/>
              <a:stCxn id="43" idx="6"/>
              <a:endCxn id="163" idx="1"/>
            </p:cNvCxnSpPr>
            <p:nvPr/>
          </p:nvCxnSpPr>
          <p:spPr>
            <a:xfrm>
              <a:off x="4591351" y="1348644"/>
              <a:ext cx="1978282" cy="1583826"/>
            </a:xfrm>
            <a:prstGeom prst="curvedConnector2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AC74A24-9B12-5C40-A867-51C96D7632B0}"/>
                </a:ext>
              </a:extLst>
            </p:cNvPr>
            <p:cNvGrpSpPr/>
            <p:nvPr/>
          </p:nvGrpSpPr>
          <p:grpSpPr>
            <a:xfrm>
              <a:off x="4168351" y="2035820"/>
              <a:ext cx="2137961" cy="461665"/>
              <a:chOff x="-191530" y="4632433"/>
              <a:chExt cx="2482893" cy="570456"/>
            </a:xfrm>
          </p:grpSpPr>
          <p:sp>
            <p:nvSpPr>
              <p:cNvPr id="41" name="OUT :">
                <a:extLst>
                  <a:ext uri="{FF2B5EF4-FFF2-40B4-BE49-F238E27FC236}">
                    <a16:creationId xmlns:a16="http://schemas.microsoft.com/office/drawing/2014/main" id="{FC971CA5-52F4-F944-B510-0B6B128EF355}"/>
                  </a:ext>
                </a:extLst>
              </p:cNvPr>
              <p:cNvSpPr txBox="1"/>
              <p:nvPr/>
            </p:nvSpPr>
            <p:spPr>
              <a:xfrm>
                <a:off x="-191530" y="4643299"/>
                <a:ext cx="591250" cy="34227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sz="1200" dirty="0"/>
                  <a:t>OUT :</a:t>
                </a:r>
              </a:p>
            </p:txBody>
          </p:sp>
          <p:sp>
            <p:nvSpPr>
              <p:cNvPr id="42" name="A = B">
                <a:extLst>
                  <a:ext uri="{FF2B5EF4-FFF2-40B4-BE49-F238E27FC236}">
                    <a16:creationId xmlns:a16="http://schemas.microsoft.com/office/drawing/2014/main" id="{7752ABDB-6FDF-6346-8670-F303BAD9A62E}"/>
                  </a:ext>
                </a:extLst>
              </p:cNvPr>
              <p:cNvSpPr txBox="1"/>
              <p:nvPr/>
            </p:nvSpPr>
            <p:spPr>
              <a:xfrm>
                <a:off x="367188" y="4632433"/>
                <a:ext cx="1924175" cy="57045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200" dirty="0"/>
                  <a:t>count += 5*</a:t>
                </a:r>
                <a:r>
                  <a:rPr lang="en-US" altLang="ko-KR" sz="1200" dirty="0"/>
                  <a:t>~</a:t>
                </a:r>
                <a:r>
                  <a:rPr lang="en-US" sz="1200" dirty="0"/>
                  <a:t>Random</a:t>
                </a:r>
              </a:p>
              <a:p>
                <a:r>
                  <a:rPr lang="en-US" sz="1200" dirty="0"/>
                  <a:t>CL=ML=OFF</a:t>
                </a:r>
              </a:p>
            </p:txBody>
          </p:sp>
        </p:grpSp>
        <p:sp>
          <p:nvSpPr>
            <p:cNvPr id="62" name="OUT :">
              <a:extLst>
                <a:ext uri="{FF2B5EF4-FFF2-40B4-BE49-F238E27FC236}">
                  <a16:creationId xmlns:a16="http://schemas.microsoft.com/office/drawing/2014/main" id="{7446805A-3386-9D44-A2CE-4A31ED71E4A8}"/>
                </a:ext>
              </a:extLst>
            </p:cNvPr>
            <p:cNvSpPr txBox="1"/>
            <p:nvPr/>
          </p:nvSpPr>
          <p:spPr>
            <a:xfrm>
              <a:off x="4151509" y="1819481"/>
              <a:ext cx="523539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200" dirty="0"/>
                <a:t>CND</a:t>
              </a:r>
              <a:r>
                <a:rPr sz="1200" dirty="0"/>
                <a:t> :</a:t>
              </a:r>
            </a:p>
          </p:txBody>
        </p:sp>
        <p:sp>
          <p:nvSpPr>
            <p:cNvPr id="63" name="A = B">
              <a:extLst>
                <a:ext uri="{FF2B5EF4-FFF2-40B4-BE49-F238E27FC236}">
                  <a16:creationId xmlns:a16="http://schemas.microsoft.com/office/drawing/2014/main" id="{261287FF-2E5D-1142-A73B-F5B8B2592F74}"/>
                </a:ext>
              </a:extLst>
            </p:cNvPr>
            <p:cNvSpPr txBox="1"/>
            <p:nvPr/>
          </p:nvSpPr>
          <p:spPr>
            <a:xfrm>
              <a:off x="4642252" y="1815110"/>
              <a:ext cx="1166343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200" dirty="0"/>
                <a:t>count == 4’d8 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E1C6016-E8A1-9840-8819-627272A9392F}"/>
              </a:ext>
            </a:extLst>
          </p:cNvPr>
          <p:cNvGrpSpPr/>
          <p:nvPr/>
        </p:nvGrpSpPr>
        <p:grpSpPr>
          <a:xfrm>
            <a:off x="3691350" y="870914"/>
            <a:ext cx="2566000" cy="927729"/>
            <a:chOff x="3695402" y="1229523"/>
            <a:chExt cx="2566000" cy="927729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6139F22-39DC-2A4F-83F6-7A78E464A714}"/>
                </a:ext>
              </a:extLst>
            </p:cNvPr>
            <p:cNvGrpSpPr/>
            <p:nvPr/>
          </p:nvGrpSpPr>
          <p:grpSpPr>
            <a:xfrm>
              <a:off x="3695402" y="1257253"/>
              <a:ext cx="900001" cy="899999"/>
              <a:chOff x="3219953" y="4879864"/>
              <a:chExt cx="1045204" cy="1056953"/>
            </a:xfrm>
          </p:grpSpPr>
          <p:sp>
            <p:nvSpPr>
              <p:cNvPr id="43" name="원">
                <a:extLst>
                  <a:ext uri="{FF2B5EF4-FFF2-40B4-BE49-F238E27FC236}">
                    <a16:creationId xmlns:a16="http://schemas.microsoft.com/office/drawing/2014/main" id="{30E863AE-1137-FF4F-97F5-EC6B4A713484}"/>
                  </a:ext>
                </a:extLst>
              </p:cNvPr>
              <p:cNvSpPr/>
              <p:nvPr/>
            </p:nvSpPr>
            <p:spPr>
              <a:xfrm>
                <a:off x="3219953" y="4879864"/>
                <a:ext cx="1045204" cy="1056953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45719" rIns="45719" anchor="ctr"/>
              <a:lstStyle/>
              <a:p>
                <a:endParaRPr sz="1200"/>
              </a:p>
            </p:txBody>
          </p:sp>
          <p:sp>
            <p:nvSpPr>
              <p:cNvPr id="44" name="S1">
                <a:extLst>
                  <a:ext uri="{FF2B5EF4-FFF2-40B4-BE49-F238E27FC236}">
                    <a16:creationId xmlns:a16="http://schemas.microsoft.com/office/drawing/2014/main" id="{628A308E-EF44-E742-BD00-325BEEC88522}"/>
                  </a:ext>
                </a:extLst>
              </p:cNvPr>
              <p:cNvSpPr txBox="1"/>
              <p:nvPr/>
            </p:nvSpPr>
            <p:spPr>
              <a:xfrm>
                <a:off x="3574450" y="5237371"/>
                <a:ext cx="302699" cy="32530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sz="1200" dirty="0"/>
                  <a:t>S</a:t>
                </a:r>
                <a:r>
                  <a:rPr lang="en-US" altLang="ko-KR" sz="1200" dirty="0"/>
                  <a:t>3</a:t>
                </a:r>
                <a:endParaRPr sz="1200" dirty="0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A5F6F98-A168-AF43-8E97-3A7BD82E7F09}"/>
                </a:ext>
              </a:extLst>
            </p:cNvPr>
            <p:cNvGrpSpPr/>
            <p:nvPr/>
          </p:nvGrpSpPr>
          <p:grpSpPr>
            <a:xfrm>
              <a:off x="4727610" y="1229523"/>
              <a:ext cx="1533792" cy="461665"/>
              <a:chOff x="4272098" y="5570394"/>
              <a:chExt cx="1533792" cy="461665"/>
            </a:xfrm>
          </p:grpSpPr>
          <p:sp>
            <p:nvSpPr>
              <p:cNvPr id="68" name="OUT :">
                <a:extLst>
                  <a:ext uri="{FF2B5EF4-FFF2-40B4-BE49-F238E27FC236}">
                    <a16:creationId xmlns:a16="http://schemas.microsoft.com/office/drawing/2014/main" id="{E60DD0DD-5DCF-A94A-8F2E-A6EE9E042A29}"/>
                  </a:ext>
                </a:extLst>
              </p:cNvPr>
              <p:cNvSpPr txBox="1"/>
              <p:nvPr/>
            </p:nvSpPr>
            <p:spPr>
              <a:xfrm>
                <a:off x="4272098" y="5580553"/>
                <a:ext cx="509112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lang="en-US" sz="1200" dirty="0"/>
                  <a:t>OUT</a:t>
                </a:r>
                <a:r>
                  <a:rPr sz="1200" dirty="0"/>
                  <a:t> :</a:t>
                </a:r>
              </a:p>
            </p:txBody>
          </p:sp>
          <p:sp>
            <p:nvSpPr>
              <p:cNvPr id="69" name="A = B">
                <a:extLst>
                  <a:ext uri="{FF2B5EF4-FFF2-40B4-BE49-F238E27FC236}">
                    <a16:creationId xmlns:a16="http://schemas.microsoft.com/office/drawing/2014/main" id="{584ECCB3-72DE-2F42-8489-FF5AA084801C}"/>
                  </a:ext>
                </a:extLst>
              </p:cNvPr>
              <p:cNvSpPr txBox="1"/>
              <p:nvPr/>
            </p:nvSpPr>
            <p:spPr>
              <a:xfrm>
                <a:off x="4743742" y="5570394"/>
                <a:ext cx="1062148" cy="4616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200" dirty="0"/>
                  <a:t>count++</a:t>
                </a:r>
              </a:p>
              <a:p>
                <a:r>
                  <a:rPr lang="en-US" sz="1200" dirty="0"/>
                  <a:t>RL = Random</a:t>
                </a:r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822DBA5-5608-094D-ADC2-1FC562B4445B}"/>
              </a:ext>
            </a:extLst>
          </p:cNvPr>
          <p:cNvGrpSpPr/>
          <p:nvPr/>
        </p:nvGrpSpPr>
        <p:grpSpPr>
          <a:xfrm>
            <a:off x="1290602" y="1348643"/>
            <a:ext cx="2400748" cy="1615433"/>
            <a:chOff x="1290602" y="1348643"/>
            <a:chExt cx="2400748" cy="161543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1B0A25-B77F-3143-92AB-043C01BE0D91}"/>
                </a:ext>
              </a:extLst>
            </p:cNvPr>
            <p:cNvGrpSpPr/>
            <p:nvPr/>
          </p:nvGrpSpPr>
          <p:grpSpPr>
            <a:xfrm>
              <a:off x="1307142" y="1377726"/>
              <a:ext cx="2326559" cy="758330"/>
              <a:chOff x="3266181" y="1777422"/>
              <a:chExt cx="2326559" cy="758330"/>
            </a:xfrm>
          </p:grpSpPr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3CB9B8E1-86A6-5B4D-AF53-B6322FCE484D}"/>
                  </a:ext>
                </a:extLst>
              </p:cNvPr>
              <p:cNvGrpSpPr/>
              <p:nvPr/>
            </p:nvGrpSpPr>
            <p:grpSpPr>
              <a:xfrm>
                <a:off x="3892480" y="2258752"/>
                <a:ext cx="1700260" cy="277000"/>
                <a:chOff x="4506243" y="5829216"/>
                <a:chExt cx="1700260" cy="277000"/>
              </a:xfrm>
            </p:grpSpPr>
            <p:sp>
              <p:nvSpPr>
                <p:cNvPr id="98" name="OUT :">
                  <a:extLst>
                    <a:ext uri="{FF2B5EF4-FFF2-40B4-BE49-F238E27FC236}">
                      <a16:creationId xmlns:a16="http://schemas.microsoft.com/office/drawing/2014/main" id="{25836AB0-95A5-0D4F-998F-EB577B3B3C25}"/>
                    </a:ext>
                  </a:extLst>
                </p:cNvPr>
                <p:cNvSpPr txBox="1"/>
                <p:nvPr/>
              </p:nvSpPr>
              <p:spPr>
                <a:xfrm>
                  <a:off x="4506243" y="5829217"/>
                  <a:ext cx="523539" cy="276999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>
                  <a:lvl1pPr>
                    <a:defRPr b="1">
                      <a:solidFill>
                        <a:schemeClr val="accent2">
                          <a:satOff val="-4966"/>
                          <a:lumOff val="-10549"/>
                        </a:schemeClr>
                      </a:solidFill>
                    </a:defRPr>
                  </a:lvl1pPr>
                </a:lstStyle>
                <a:p>
                  <a:r>
                    <a:rPr lang="en-US" sz="1200" dirty="0"/>
                    <a:t>CND</a:t>
                  </a:r>
                  <a:r>
                    <a:rPr sz="1200" dirty="0"/>
                    <a:t> :</a:t>
                  </a:r>
                </a:p>
              </p:txBody>
            </p:sp>
            <p:sp>
              <p:nvSpPr>
                <p:cNvPr id="99" name="A = B">
                  <a:extLst>
                    <a:ext uri="{FF2B5EF4-FFF2-40B4-BE49-F238E27FC236}">
                      <a16:creationId xmlns:a16="http://schemas.microsoft.com/office/drawing/2014/main" id="{BDFF27B0-4B3B-204D-AD82-6339D1EAF826}"/>
                    </a:ext>
                  </a:extLst>
                </p:cNvPr>
                <p:cNvSpPr txBox="1"/>
                <p:nvPr/>
              </p:nvSpPr>
              <p:spPr>
                <a:xfrm>
                  <a:off x="5009703" y="5829216"/>
                  <a:ext cx="1196800" cy="276999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/>
                <a:p>
                  <a:r>
                    <a:rPr lang="en-US" sz="1200" dirty="0"/>
                    <a:t>count == 4’d14</a:t>
                  </a:r>
                  <a:endParaRPr sz="1200" dirty="0"/>
                </a:p>
              </p:txBody>
            </p:sp>
          </p:grpSp>
          <p:sp>
            <p:nvSpPr>
              <p:cNvPr id="127" name="A = B">
                <a:extLst>
                  <a:ext uri="{FF2B5EF4-FFF2-40B4-BE49-F238E27FC236}">
                    <a16:creationId xmlns:a16="http://schemas.microsoft.com/office/drawing/2014/main" id="{07742427-8A67-BF4C-B634-986E9A5D0E46}"/>
                  </a:ext>
                </a:extLst>
              </p:cNvPr>
              <p:cNvSpPr txBox="1"/>
              <p:nvPr/>
            </p:nvSpPr>
            <p:spPr>
              <a:xfrm>
                <a:off x="3266181" y="1777422"/>
                <a:ext cx="92396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endParaRPr lang="en-US" sz="1200" dirty="0"/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46AC980-DAFE-4A4B-A500-5C7F5506EE0E}"/>
                </a:ext>
              </a:extLst>
            </p:cNvPr>
            <p:cNvCxnSpPr>
              <a:cxnSpLocks/>
              <a:stCxn id="43" idx="2"/>
              <a:endCxn id="164" idx="7"/>
            </p:cNvCxnSpPr>
            <p:nvPr/>
          </p:nvCxnSpPr>
          <p:spPr>
            <a:xfrm rot="10800000" flipV="1">
              <a:off x="1290602" y="1348643"/>
              <a:ext cx="2400748" cy="1615433"/>
            </a:xfrm>
            <a:prstGeom prst="curvedConnector2">
              <a:avLst/>
            </a:prstGeom>
            <a:noFill/>
            <a:ln w="9525" cap="flat">
              <a:solidFill>
                <a:schemeClr val="tx1"/>
              </a:solidFill>
              <a:prstDash val="solid"/>
              <a:round/>
              <a:headEnd w="lg" len="lg"/>
              <a:tailEnd type="triangle" w="lg" len="lg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07954D9-8238-5844-B757-C92FB7D5B5B7}"/>
              </a:ext>
            </a:extLst>
          </p:cNvPr>
          <p:cNvGrpSpPr/>
          <p:nvPr/>
        </p:nvGrpSpPr>
        <p:grpSpPr>
          <a:xfrm>
            <a:off x="4032172" y="3568865"/>
            <a:ext cx="2537461" cy="1364536"/>
            <a:chOff x="4032172" y="3568865"/>
            <a:chExt cx="2537461" cy="1364536"/>
          </a:xfrm>
        </p:grpSpPr>
        <p:cxnSp>
          <p:nvCxnSpPr>
            <p:cNvPr id="53" name="직선 화살표 연결선 3">
              <a:extLst>
                <a:ext uri="{FF2B5EF4-FFF2-40B4-BE49-F238E27FC236}">
                  <a16:creationId xmlns:a16="http://schemas.microsoft.com/office/drawing/2014/main" id="{74E9072B-04C7-2844-B54E-D091E213C91A}"/>
                </a:ext>
              </a:extLst>
            </p:cNvPr>
            <p:cNvCxnSpPr>
              <a:cxnSpLocks/>
              <a:stCxn id="50" idx="6"/>
              <a:endCxn id="163" idx="3"/>
            </p:cNvCxnSpPr>
            <p:nvPr/>
          </p:nvCxnSpPr>
          <p:spPr>
            <a:xfrm flipV="1">
              <a:off x="4533702" y="3568865"/>
              <a:ext cx="2035931" cy="1364536"/>
            </a:xfrm>
            <a:prstGeom prst="curvedConnector2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A = B">
              <a:extLst>
                <a:ext uri="{FF2B5EF4-FFF2-40B4-BE49-F238E27FC236}">
                  <a16:creationId xmlns:a16="http://schemas.microsoft.com/office/drawing/2014/main" id="{04F8DB07-7EE4-2C42-8078-129C708684C2}"/>
                </a:ext>
              </a:extLst>
            </p:cNvPr>
            <p:cNvSpPr txBox="1"/>
            <p:nvPr/>
          </p:nvSpPr>
          <p:spPr>
            <a:xfrm>
              <a:off x="4520848" y="3755978"/>
              <a:ext cx="1934182" cy="4616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200" dirty="0"/>
                <a:t>ORDER[3:1]==HALF_MILK </a:t>
              </a:r>
            </a:p>
            <a:p>
              <a:r>
                <a:rPr lang="en-US" sz="1200" dirty="0"/>
                <a:t>&amp;&amp; count&gt;4’d5</a:t>
              </a:r>
            </a:p>
          </p:txBody>
        </p:sp>
        <p:sp>
          <p:nvSpPr>
            <p:cNvPr id="65" name="A = B">
              <a:extLst>
                <a:ext uri="{FF2B5EF4-FFF2-40B4-BE49-F238E27FC236}">
                  <a16:creationId xmlns:a16="http://schemas.microsoft.com/office/drawing/2014/main" id="{09E45BBD-E62D-BE47-968E-6E556EE8435D}"/>
                </a:ext>
              </a:extLst>
            </p:cNvPr>
            <p:cNvSpPr txBox="1"/>
            <p:nvPr/>
          </p:nvSpPr>
          <p:spPr>
            <a:xfrm>
              <a:off x="4535600" y="4164988"/>
              <a:ext cx="79605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200" dirty="0"/>
                <a:t>ML = OFF</a:t>
              </a:r>
            </a:p>
          </p:txBody>
        </p:sp>
        <p:sp>
          <p:nvSpPr>
            <p:cNvPr id="66" name="OUT :">
              <a:extLst>
                <a:ext uri="{FF2B5EF4-FFF2-40B4-BE49-F238E27FC236}">
                  <a16:creationId xmlns:a16="http://schemas.microsoft.com/office/drawing/2014/main" id="{1D661A77-93DF-0540-B157-32FA9BE586D4}"/>
                </a:ext>
              </a:extLst>
            </p:cNvPr>
            <p:cNvSpPr txBox="1"/>
            <p:nvPr/>
          </p:nvSpPr>
          <p:spPr>
            <a:xfrm>
              <a:off x="4032172" y="3755978"/>
              <a:ext cx="523539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200" dirty="0"/>
                <a:t>CND</a:t>
              </a:r>
              <a:r>
                <a:rPr sz="1200" dirty="0"/>
                <a:t> :</a:t>
              </a:r>
            </a:p>
          </p:txBody>
        </p:sp>
        <p:sp>
          <p:nvSpPr>
            <p:cNvPr id="70" name="OUT :">
              <a:extLst>
                <a:ext uri="{FF2B5EF4-FFF2-40B4-BE49-F238E27FC236}">
                  <a16:creationId xmlns:a16="http://schemas.microsoft.com/office/drawing/2014/main" id="{2B4733C8-FE93-B648-B35D-17D58269073E}"/>
                </a:ext>
              </a:extLst>
            </p:cNvPr>
            <p:cNvSpPr txBox="1"/>
            <p:nvPr/>
          </p:nvSpPr>
          <p:spPr>
            <a:xfrm>
              <a:off x="4056170" y="4168478"/>
              <a:ext cx="509112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sz="1200" dirty="0"/>
                <a:t>OUT :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F40DBF7-B60B-AB4E-B34B-00281D52B445}"/>
              </a:ext>
            </a:extLst>
          </p:cNvPr>
          <p:cNvGrpSpPr/>
          <p:nvPr/>
        </p:nvGrpSpPr>
        <p:grpSpPr>
          <a:xfrm>
            <a:off x="3324702" y="4483401"/>
            <a:ext cx="1487175" cy="1821722"/>
            <a:chOff x="3324702" y="4483401"/>
            <a:chExt cx="1487175" cy="1821722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CAFBCA0A-11C7-984A-97E8-F7AC984E004D}"/>
                </a:ext>
              </a:extLst>
            </p:cNvPr>
            <p:cNvGrpSpPr/>
            <p:nvPr/>
          </p:nvGrpSpPr>
          <p:grpSpPr>
            <a:xfrm>
              <a:off x="3324702" y="5658792"/>
              <a:ext cx="1487175" cy="646331"/>
              <a:chOff x="4995781" y="5322751"/>
              <a:chExt cx="1487175" cy="646331"/>
            </a:xfrm>
          </p:grpSpPr>
          <p:sp>
            <p:nvSpPr>
              <p:cNvPr id="95" name="OUT :">
                <a:extLst>
                  <a:ext uri="{FF2B5EF4-FFF2-40B4-BE49-F238E27FC236}">
                    <a16:creationId xmlns:a16="http://schemas.microsoft.com/office/drawing/2014/main" id="{7B0D9F8D-A990-ED4D-8832-F809EB6DE328}"/>
                  </a:ext>
                </a:extLst>
              </p:cNvPr>
              <p:cNvSpPr txBox="1"/>
              <p:nvPr/>
            </p:nvSpPr>
            <p:spPr>
              <a:xfrm>
                <a:off x="4995781" y="5322752"/>
                <a:ext cx="509112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lang="en-US" sz="1200" dirty="0"/>
                  <a:t>OUT</a:t>
                </a:r>
                <a:r>
                  <a:rPr sz="1200" dirty="0"/>
                  <a:t> :</a:t>
                </a:r>
              </a:p>
            </p:txBody>
          </p:sp>
          <p:sp>
            <p:nvSpPr>
              <p:cNvPr id="96" name="A = B">
                <a:extLst>
                  <a:ext uri="{FF2B5EF4-FFF2-40B4-BE49-F238E27FC236}">
                    <a16:creationId xmlns:a16="http://schemas.microsoft.com/office/drawing/2014/main" id="{12E24B6A-09EC-6544-B40B-9EFAD365749C}"/>
                  </a:ext>
                </a:extLst>
              </p:cNvPr>
              <p:cNvSpPr txBox="1"/>
              <p:nvPr/>
            </p:nvSpPr>
            <p:spPr>
              <a:xfrm>
                <a:off x="5478516" y="5322751"/>
                <a:ext cx="1004440" cy="64633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200" dirty="0"/>
                  <a:t>PL = ON</a:t>
                </a:r>
              </a:p>
              <a:p>
                <a:r>
                  <a:rPr lang="en-US" sz="1200" dirty="0"/>
                  <a:t>MAKE = ON</a:t>
                </a:r>
              </a:p>
              <a:p>
                <a:r>
                  <a:rPr lang="en-US" sz="1200" dirty="0"/>
                  <a:t>count = 4’d0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C805B37-3345-0C44-B8B1-E0480B42A9EB}"/>
                </a:ext>
              </a:extLst>
            </p:cNvPr>
            <p:cNvGrpSpPr/>
            <p:nvPr/>
          </p:nvGrpSpPr>
          <p:grpSpPr>
            <a:xfrm>
              <a:off x="3633701" y="4483401"/>
              <a:ext cx="900001" cy="899999"/>
              <a:chOff x="3037128" y="6050597"/>
              <a:chExt cx="1045204" cy="1056953"/>
            </a:xfrm>
          </p:grpSpPr>
          <p:sp>
            <p:nvSpPr>
              <p:cNvPr id="50" name="원">
                <a:extLst>
                  <a:ext uri="{FF2B5EF4-FFF2-40B4-BE49-F238E27FC236}">
                    <a16:creationId xmlns:a16="http://schemas.microsoft.com/office/drawing/2014/main" id="{9F61536B-BA12-3647-85E8-82DDEEF5EC37}"/>
                  </a:ext>
                </a:extLst>
              </p:cNvPr>
              <p:cNvSpPr/>
              <p:nvPr/>
            </p:nvSpPr>
            <p:spPr>
              <a:xfrm>
                <a:off x="3037128" y="6050597"/>
                <a:ext cx="1045204" cy="1056953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45719" rIns="45719" anchor="ctr"/>
              <a:lstStyle/>
              <a:p>
                <a:endParaRPr sz="1200" dirty="0"/>
              </a:p>
            </p:txBody>
          </p:sp>
          <p:sp>
            <p:nvSpPr>
              <p:cNvPr id="51" name="S1">
                <a:extLst>
                  <a:ext uri="{FF2B5EF4-FFF2-40B4-BE49-F238E27FC236}">
                    <a16:creationId xmlns:a16="http://schemas.microsoft.com/office/drawing/2014/main" id="{208C58AF-E925-E84F-A077-51EB9915FDA2}"/>
                  </a:ext>
                </a:extLst>
              </p:cNvPr>
              <p:cNvSpPr txBox="1"/>
              <p:nvPr/>
            </p:nvSpPr>
            <p:spPr>
              <a:xfrm>
                <a:off x="3408987" y="6431008"/>
                <a:ext cx="302699" cy="32530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sz="1200" dirty="0"/>
                  <a:t>S1</a:t>
                </a:r>
              </a:p>
            </p:txBody>
          </p:sp>
        </p:grp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899C06B2-A5CB-A44A-B4B3-FECF8805672D}"/>
                </a:ext>
              </a:extLst>
            </p:cNvPr>
            <p:cNvCxnSpPr>
              <a:cxnSpLocks/>
              <a:stCxn id="50" idx="3"/>
              <a:endCxn id="50" idx="5"/>
            </p:cNvCxnSpPr>
            <p:nvPr/>
          </p:nvCxnSpPr>
          <p:spPr>
            <a:xfrm rot="16200000" flipH="1">
              <a:off x="4083701" y="4933399"/>
              <a:ext cx="12700" cy="636397"/>
            </a:xfrm>
            <a:prstGeom prst="curvedConnector3">
              <a:avLst>
                <a:gd name="adj1" fmla="val 2837811"/>
              </a:avLst>
            </a:prstGeom>
            <a:noFill/>
            <a:ln w="9525" cap="flat">
              <a:solidFill>
                <a:schemeClr val="tx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75" name="직선 화살표 연결선 6">
            <a:extLst>
              <a:ext uri="{FF2B5EF4-FFF2-40B4-BE49-F238E27FC236}">
                <a16:creationId xmlns:a16="http://schemas.microsoft.com/office/drawing/2014/main" id="{15021ACD-98E7-E747-8AEA-E03A67F8F2AC}"/>
              </a:ext>
            </a:extLst>
          </p:cNvPr>
          <p:cNvCxnSpPr>
            <a:cxnSpLocks/>
            <a:stCxn id="43" idx="1"/>
            <a:endCxn id="43" idx="7"/>
          </p:cNvCxnSpPr>
          <p:nvPr/>
        </p:nvCxnSpPr>
        <p:spPr>
          <a:xfrm rot="5400000" flipH="1" flipV="1">
            <a:off x="4141350" y="712248"/>
            <a:ext cx="12700" cy="636397"/>
          </a:xfrm>
          <a:prstGeom prst="curvedConnector3">
            <a:avLst>
              <a:gd name="adj1" fmla="val 2837811"/>
            </a:avLst>
          </a:prstGeom>
          <a:noFill/>
          <a:ln w="9525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39240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399404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시리얼 </a:t>
            </a:r>
            <a:r>
              <a:rPr lang="ko-KR" altLang="en-US" dirty="0" err="1"/>
              <a:t>제조부</a:t>
            </a:r>
            <a:r>
              <a:rPr lang="en-US" altLang="ko-KR" dirty="0"/>
              <a:t> : </a:t>
            </a:r>
            <a:r>
              <a:rPr lang="ko-KR" altLang="en-US" dirty="0"/>
              <a:t>출력 스크린</a:t>
            </a:r>
            <a:endParaRPr dirty="0"/>
          </a:p>
        </p:txBody>
      </p:sp>
      <p:pic>
        <p:nvPicPr>
          <p:cNvPr id="6" name="그림 5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CA89E006-3ECA-AF4A-830A-F0A97D2B0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20" y="2445348"/>
            <a:ext cx="3863075" cy="3240000"/>
          </a:xfrm>
          <a:prstGeom prst="rect">
            <a:avLst/>
          </a:prstGeom>
        </p:spPr>
      </p:pic>
      <p:pic>
        <p:nvPicPr>
          <p:cNvPr id="7" name="그림 6" descr="건물, 전자기기, 바둑판식, 수화물이(가) 표시된 사진&#10;&#10;자동 생성된 설명">
            <a:extLst>
              <a:ext uri="{FF2B5EF4-FFF2-40B4-BE49-F238E27FC236}">
                <a16:creationId xmlns:a16="http://schemas.microsoft.com/office/drawing/2014/main" id="{477F25A5-B8E7-9E49-BE14-4DA941DA8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76" y="2445348"/>
            <a:ext cx="359474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57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D7ACCF13-F747-9149-9492-E5E69675CDD1}"/>
              </a:ext>
            </a:extLst>
          </p:cNvPr>
          <p:cNvSpPr/>
          <p:nvPr/>
        </p:nvSpPr>
        <p:spPr>
          <a:xfrm>
            <a:off x="978946" y="1785769"/>
            <a:ext cx="7422776" cy="372308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204799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 err="1"/>
              <a:t>노래재생</a:t>
            </a:r>
            <a:r>
              <a:rPr lang="ko-KR" altLang="en-US" dirty="0"/>
              <a:t> 모듈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4513D-E8AD-1742-846E-A652A13E7A6A}"/>
              </a:ext>
            </a:extLst>
          </p:cNvPr>
          <p:cNvSpPr txBox="1"/>
          <p:nvPr/>
        </p:nvSpPr>
        <p:spPr>
          <a:xfrm>
            <a:off x="1880085" y="3610099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A771E-0379-5D4E-B5D6-827B30256E35}"/>
              </a:ext>
            </a:extLst>
          </p:cNvPr>
          <p:cNvSpPr txBox="1"/>
          <p:nvPr/>
        </p:nvSpPr>
        <p:spPr>
          <a:xfrm>
            <a:off x="1340223" y="1840978"/>
            <a:ext cx="6700222" cy="4154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" altLang="ko-KR" sz="1100" b="1" dirty="0"/>
              <a:t> Parameter : 		1.	DA#	= 9'b100100000</a:t>
            </a:r>
          </a:p>
          <a:p>
            <a:endParaRPr lang="en" altLang="ko-KR" sz="1100" b="1" dirty="0"/>
          </a:p>
          <a:p>
            <a:r>
              <a:rPr lang="en" altLang="ko-KR" sz="1100" b="1" dirty="0"/>
              <a:t>		2.	F	= 9'b010000000</a:t>
            </a:r>
          </a:p>
          <a:p>
            <a:endParaRPr lang="en" altLang="ko-KR" sz="1100" b="1" dirty="0"/>
          </a:p>
          <a:p>
            <a:r>
              <a:rPr lang="en" altLang="ko-KR" sz="1100" b="1" dirty="0"/>
              <a:t>		3.	G	= 9'b001000000</a:t>
            </a:r>
          </a:p>
          <a:p>
            <a:endParaRPr lang="en" altLang="ko-KR" sz="1100" b="1" dirty="0"/>
          </a:p>
          <a:p>
            <a:r>
              <a:rPr lang="en" altLang="ko-KR" sz="1100" b="1" dirty="0"/>
              <a:t>		4.	A#	= 9'b000100000</a:t>
            </a:r>
          </a:p>
          <a:p>
            <a:endParaRPr lang="en" altLang="ko-KR" sz="1100" b="1" dirty="0"/>
          </a:p>
          <a:p>
            <a:r>
              <a:rPr lang="en" altLang="ko-KR" sz="1100" b="1" dirty="0"/>
              <a:t>		5.	C#^2	= 9'b000010000</a:t>
            </a:r>
          </a:p>
          <a:p>
            <a:endParaRPr lang="en" altLang="ko-KR" sz="1100" b="1" dirty="0"/>
          </a:p>
          <a:p>
            <a:r>
              <a:rPr lang="en" altLang="ko-KR" sz="1100" b="1" dirty="0"/>
              <a:t>		6.	D#^2	= 9'b000001000</a:t>
            </a:r>
          </a:p>
          <a:p>
            <a:endParaRPr lang="en" altLang="ko-KR" sz="1100" b="1" dirty="0"/>
          </a:p>
          <a:p>
            <a:r>
              <a:rPr lang="en" altLang="ko-KR" sz="1100" b="1" dirty="0"/>
              <a:t>		7.	E^2	= 9'b000000100</a:t>
            </a:r>
          </a:p>
          <a:p>
            <a:endParaRPr lang="en" altLang="ko-KR" sz="1100" b="1" dirty="0"/>
          </a:p>
          <a:p>
            <a:r>
              <a:rPr lang="en" altLang="ko-KR" sz="1100" b="1" dirty="0"/>
              <a:t>		8.	F^2	= 9'b000000010</a:t>
            </a:r>
          </a:p>
          <a:p>
            <a:endParaRPr lang="en" altLang="ko-KR" sz="1100" b="1" dirty="0"/>
          </a:p>
          <a:p>
            <a:r>
              <a:rPr lang="en" altLang="ko-KR" sz="1100" b="1" dirty="0"/>
              <a:t>		9.	A#^2	= 9'b000000001</a:t>
            </a:r>
          </a:p>
          <a:p>
            <a:endParaRPr lang="en" altLang="ko-KR" sz="1100" b="1" dirty="0"/>
          </a:p>
          <a:p>
            <a:r>
              <a:rPr lang="en" altLang="ko-KR" sz="1100" b="1" dirty="0"/>
              <a:t> </a:t>
            </a:r>
            <a:r>
              <a:rPr lang="ko-KR" altLang="en-US" sz="1100" b="1" dirty="0"/>
              <a:t> 순서 </a:t>
            </a:r>
            <a:r>
              <a:rPr lang="en-US" altLang="ko-KR" sz="1100" b="1" dirty="0"/>
              <a:t>=	4 4 3 2 4 5	</a:t>
            </a:r>
            <a:r>
              <a:rPr lang="ko-KR" altLang="en-US" sz="1100" b="1" dirty="0"/>
              <a:t>        </a:t>
            </a:r>
            <a:r>
              <a:rPr lang="en-US" altLang="ko-KR" sz="1100" b="1" dirty="0"/>
              <a:t>4 4 3 2 4 3	4 4 3 2 4 4 5 6 7 9</a:t>
            </a:r>
            <a:r>
              <a:rPr lang="ko-KR" altLang="en-US" sz="1100" b="1" dirty="0"/>
              <a:t>  </a:t>
            </a:r>
            <a:r>
              <a:rPr lang="en-US" altLang="ko-KR" sz="1100" b="1" dirty="0"/>
              <a:t>7 8 7 8 7 8 2 1</a:t>
            </a:r>
          </a:p>
          <a:p>
            <a:r>
              <a:rPr lang="en-US" altLang="ko-KR" sz="1100" b="1" dirty="0"/>
              <a:t>	</a:t>
            </a:r>
            <a:r>
              <a:rPr lang="en" altLang="ko-KR" sz="1100" b="1" dirty="0"/>
              <a:t>A# A# G F A# 2C#  A# A# G F A# G	A# A# G F A# 2C# 2D# 2E 2A#	</a:t>
            </a:r>
          </a:p>
          <a:p>
            <a:r>
              <a:rPr lang="en" altLang="ko-KR" sz="1100" b="1" dirty="0"/>
              <a:t>	2E 2F 2E 2F 2E 2F  2E  F  [D, A#]</a:t>
            </a:r>
            <a:endParaRPr lang="ko-KR" altLang="en-US" sz="1100" b="1" dirty="0"/>
          </a:p>
          <a:p>
            <a:endParaRPr lang="ko-KR" altLang="en-US" sz="1100" b="1" dirty="0"/>
          </a:p>
          <a:p>
            <a:endParaRPr lang="ko-KR" altLang="en-US" sz="1100" b="1" dirty="0"/>
          </a:p>
          <a:p>
            <a:r>
              <a:rPr lang="ko-KR" altLang="en-US" sz="1100" b="1" dirty="0"/>
              <a:t> 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4120429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그룹 1"/>
          <p:cNvGrpSpPr/>
          <p:nvPr/>
        </p:nvGrpSpPr>
        <p:grpSpPr>
          <a:xfrm>
            <a:off x="2123728" y="2132856"/>
            <a:ext cx="4968552" cy="2448272"/>
            <a:chOff x="0" y="0"/>
            <a:chExt cx="4968551" cy="2448271"/>
          </a:xfrm>
        </p:grpSpPr>
        <p:sp>
          <p:nvSpPr>
            <p:cNvPr id="251" name="직사각형 2"/>
            <p:cNvSpPr/>
            <p:nvPr/>
          </p:nvSpPr>
          <p:spPr>
            <a:xfrm>
              <a:off x="0" y="0"/>
              <a:ext cx="1512168" cy="1512168"/>
            </a:xfrm>
            <a:prstGeom prst="rect">
              <a:avLst/>
            </a:prstGeom>
            <a:solidFill>
              <a:srgbClr val="FF37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2" name="직사각형 3"/>
            <p:cNvSpPr/>
            <p:nvPr/>
          </p:nvSpPr>
          <p:spPr>
            <a:xfrm>
              <a:off x="3456384" y="936104"/>
              <a:ext cx="1512169" cy="1512168"/>
            </a:xfrm>
            <a:prstGeom prst="rect">
              <a:avLst/>
            </a:prstGeom>
            <a:solidFill>
              <a:srgbClr val="FF37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55" name="직사각형 4"/>
            <p:cNvGrpSpPr/>
            <p:nvPr/>
          </p:nvGrpSpPr>
          <p:grpSpPr>
            <a:xfrm>
              <a:off x="504056" y="360040"/>
              <a:ext cx="3960441" cy="1656185"/>
              <a:chOff x="0" y="0"/>
              <a:chExt cx="3960440" cy="1656183"/>
            </a:xfrm>
          </p:grpSpPr>
          <p:sp>
            <p:nvSpPr>
              <p:cNvPr id="253" name="직사각형"/>
              <p:cNvSpPr/>
              <p:nvPr/>
            </p:nvSpPr>
            <p:spPr>
              <a:xfrm>
                <a:off x="-1" y="0"/>
                <a:ext cx="3960442" cy="165618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sz="4000" b="1">
                    <a:solidFill>
                      <a:srgbClr val="A6A6A6"/>
                    </a:solidFill>
                  </a:defRPr>
                </a:pPr>
                <a:endParaRPr/>
              </a:p>
            </p:txBody>
          </p:sp>
          <p:sp>
            <p:nvSpPr>
              <p:cNvPr id="254" name="THANK YOU"/>
              <p:cNvSpPr txBox="1"/>
              <p:nvPr/>
            </p:nvSpPr>
            <p:spPr>
              <a:xfrm>
                <a:off x="45719" y="477572"/>
                <a:ext cx="3869002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4000" b="1"/>
                </a:lvl1pPr>
              </a:lstStyle>
              <a:p>
                <a:r>
                  <a:t>THANK YOU</a:t>
                </a:r>
              </a:p>
            </p:txBody>
          </p:sp>
        </p:grpSp>
      </p:grpSp>
      <p:sp>
        <p:nvSpPr>
          <p:cNvPr id="257" name="직선 연결선 6"/>
          <p:cNvSpPr/>
          <p:nvPr/>
        </p:nvSpPr>
        <p:spPr>
          <a:xfrm>
            <a:off x="2123727" y="2148096"/>
            <a:ext cx="1008113" cy="74084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8" name="직선 연결선 7"/>
          <p:cNvSpPr/>
          <p:nvPr/>
        </p:nvSpPr>
        <p:spPr>
          <a:xfrm>
            <a:off x="5940152" y="3645024"/>
            <a:ext cx="1152129" cy="93610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" name="직사각형 3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직선 연결선 5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TextBox 6"/>
          <p:cNvSpPr txBox="1"/>
          <p:nvPr/>
        </p:nvSpPr>
        <p:spPr>
          <a:xfrm>
            <a:off x="2025431" y="1211992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목차</a:t>
            </a:r>
            <a:endParaRPr dirty="0"/>
          </a:p>
        </p:txBody>
      </p:sp>
      <p:sp>
        <p:nvSpPr>
          <p:cNvPr id="106" name="TextBox 9"/>
          <p:cNvSpPr txBox="1"/>
          <p:nvPr/>
        </p:nvSpPr>
        <p:spPr>
          <a:xfrm>
            <a:off x="1898855" y="3226593"/>
            <a:ext cx="181536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400" b="1"/>
            </a:pPr>
            <a:r>
              <a:rPr lang="ko-KR" altLang="en-US" sz="2000" dirty="0"/>
              <a:t>제어</a:t>
            </a:r>
            <a:endParaRPr lang="en-US" altLang="ko-KR" sz="2000" dirty="0"/>
          </a:p>
          <a:p>
            <a:pPr algn="ctr">
              <a:defRPr sz="2400" b="1"/>
            </a:pPr>
            <a:r>
              <a:rPr lang="ko-KR" altLang="en-US" sz="2000" dirty="0"/>
              <a:t>   모듈</a:t>
            </a:r>
            <a:endParaRPr sz="2000" dirty="0"/>
          </a:p>
        </p:txBody>
      </p:sp>
      <p:sp>
        <p:nvSpPr>
          <p:cNvPr id="107" name="TextBox 10"/>
          <p:cNvSpPr txBox="1"/>
          <p:nvPr/>
        </p:nvSpPr>
        <p:spPr>
          <a:xfrm>
            <a:off x="3825153" y="3209128"/>
            <a:ext cx="1560682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400" b="1"/>
            </a:pPr>
            <a:r>
              <a:rPr lang="ko-KR" altLang="en-US" sz="2000" dirty="0"/>
              <a:t>동전</a:t>
            </a:r>
            <a:endParaRPr lang="en-US" altLang="ko-KR" sz="2000" dirty="0"/>
          </a:p>
          <a:p>
            <a:pPr algn="ctr">
              <a:defRPr sz="2400" b="1"/>
            </a:pPr>
            <a:r>
              <a:rPr lang="ko-KR" altLang="en-US" sz="2000" dirty="0"/>
              <a:t>     </a:t>
            </a:r>
            <a:r>
              <a:rPr lang="ko-KR" altLang="en-US" sz="2000" dirty="0" err="1"/>
              <a:t>주입부</a:t>
            </a:r>
            <a:endParaRPr sz="2000" dirty="0"/>
          </a:p>
        </p:txBody>
      </p:sp>
      <p:sp>
        <p:nvSpPr>
          <p:cNvPr id="108" name="TextBox 11"/>
          <p:cNvSpPr txBox="1"/>
          <p:nvPr/>
        </p:nvSpPr>
        <p:spPr>
          <a:xfrm>
            <a:off x="5620277" y="3235368"/>
            <a:ext cx="145167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400" b="1"/>
            </a:pPr>
            <a:r>
              <a:rPr lang="ko-KR" altLang="en-US" sz="2000" dirty="0"/>
              <a:t>시리얼</a:t>
            </a:r>
            <a:endParaRPr lang="en-US" altLang="ko-KR" sz="2000" dirty="0"/>
          </a:p>
          <a:p>
            <a:pPr algn="ctr">
              <a:defRPr sz="2400" b="1"/>
            </a:pPr>
            <a:r>
              <a:rPr lang="ko-KR" altLang="en-US" sz="2000" dirty="0"/>
              <a:t>    </a:t>
            </a:r>
            <a:r>
              <a:rPr lang="ko-KR" altLang="en-US" sz="2000" dirty="0" err="1"/>
              <a:t>제조부</a:t>
            </a:r>
            <a:endParaRPr sz="2000" dirty="0"/>
          </a:p>
        </p:txBody>
      </p:sp>
      <p:sp>
        <p:nvSpPr>
          <p:cNvPr id="109" name="직사각형 12"/>
          <p:cNvSpPr>
            <a:spLocks noChangeAspect="1"/>
          </p:cNvSpPr>
          <p:nvPr/>
        </p:nvSpPr>
        <p:spPr>
          <a:xfrm>
            <a:off x="2226935" y="2717859"/>
            <a:ext cx="324037" cy="32403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직사각형 13"/>
          <p:cNvSpPr>
            <a:spLocks noChangeAspect="1"/>
          </p:cNvSpPr>
          <p:nvPr/>
        </p:nvSpPr>
        <p:spPr>
          <a:xfrm>
            <a:off x="3931029" y="2709084"/>
            <a:ext cx="324037" cy="32403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직사각형 14"/>
          <p:cNvSpPr>
            <a:spLocks noChangeAspect="1"/>
          </p:cNvSpPr>
          <p:nvPr/>
        </p:nvSpPr>
        <p:spPr>
          <a:xfrm>
            <a:off x="5752304" y="2717859"/>
            <a:ext cx="324037" cy="32403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직사각형 15"/>
          <p:cNvSpPr>
            <a:spLocks noChangeAspect="1"/>
          </p:cNvSpPr>
          <p:nvPr/>
        </p:nvSpPr>
        <p:spPr>
          <a:xfrm>
            <a:off x="3324464" y="3991840"/>
            <a:ext cx="324037" cy="32403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직사각형 16"/>
          <p:cNvSpPr>
            <a:spLocks noChangeAspect="1"/>
          </p:cNvSpPr>
          <p:nvPr/>
        </p:nvSpPr>
        <p:spPr>
          <a:xfrm>
            <a:off x="5142667" y="3983065"/>
            <a:ext cx="324037" cy="32403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직사각형 17"/>
          <p:cNvSpPr>
            <a:spLocks noChangeAspect="1"/>
          </p:cNvSpPr>
          <p:nvPr/>
        </p:nvSpPr>
        <p:spPr>
          <a:xfrm>
            <a:off x="6747917" y="3991840"/>
            <a:ext cx="324037" cy="32403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TextBox 9"/>
          <p:cNvSpPr txBox="1"/>
          <p:nvPr/>
        </p:nvSpPr>
        <p:spPr>
          <a:xfrm>
            <a:off x="715661" y="3235368"/>
            <a:ext cx="925892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400" b="1"/>
            </a:pPr>
            <a:r>
              <a:rPr lang="ko-KR" altLang="en-US" sz="2000" dirty="0"/>
              <a:t>제품</a:t>
            </a:r>
            <a:endParaRPr lang="en-US" altLang="ko-KR" sz="2000" dirty="0"/>
          </a:p>
          <a:p>
            <a:pPr algn="ctr">
              <a:defRPr sz="2400" b="1"/>
            </a:pPr>
            <a:r>
              <a:rPr lang="ko-KR" altLang="en-US" sz="2000" dirty="0"/>
              <a:t>  기능</a:t>
            </a:r>
            <a:endParaRPr sz="2000" dirty="0"/>
          </a:p>
        </p:txBody>
      </p:sp>
      <p:sp>
        <p:nvSpPr>
          <p:cNvPr id="116" name="직사각형 12"/>
          <p:cNvSpPr>
            <a:spLocks noChangeAspect="1"/>
          </p:cNvSpPr>
          <p:nvPr/>
        </p:nvSpPr>
        <p:spPr>
          <a:xfrm>
            <a:off x="553642" y="2717859"/>
            <a:ext cx="324037" cy="32403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직사각형 15"/>
          <p:cNvSpPr>
            <a:spLocks noChangeAspect="1"/>
          </p:cNvSpPr>
          <p:nvPr/>
        </p:nvSpPr>
        <p:spPr>
          <a:xfrm>
            <a:off x="1651171" y="3991840"/>
            <a:ext cx="324037" cy="32403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C26DCF87-BEB5-BE4B-A272-AEC6BBC080F3}"/>
              </a:ext>
            </a:extLst>
          </p:cNvPr>
          <p:cNvSpPr txBox="1"/>
          <p:nvPr/>
        </p:nvSpPr>
        <p:spPr>
          <a:xfrm>
            <a:off x="7012350" y="3235368"/>
            <a:ext cx="145167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400" b="1"/>
            </a:pPr>
            <a:r>
              <a:rPr lang="ko-KR" altLang="en-US" sz="2000" dirty="0"/>
              <a:t>노래</a:t>
            </a:r>
            <a:endParaRPr lang="en-US" altLang="ko-KR" sz="2000" dirty="0"/>
          </a:p>
          <a:p>
            <a:pPr algn="ctr">
              <a:defRPr sz="2400" b="1"/>
            </a:pPr>
            <a:r>
              <a:rPr lang="ko-KR" altLang="en-US" sz="2000" dirty="0"/>
              <a:t>  모듈</a:t>
            </a:r>
            <a:endParaRPr sz="2000" dirty="0"/>
          </a:p>
        </p:txBody>
      </p:sp>
      <p:sp>
        <p:nvSpPr>
          <p:cNvPr id="19" name="직사각형 14">
            <a:extLst>
              <a:ext uri="{FF2B5EF4-FFF2-40B4-BE49-F238E27FC236}">
                <a16:creationId xmlns:a16="http://schemas.microsoft.com/office/drawing/2014/main" id="{75293635-9FF1-8A45-923C-406EE11D76CA}"/>
              </a:ext>
            </a:extLst>
          </p:cNvPr>
          <p:cNvSpPr>
            <a:spLocks noChangeAspect="1"/>
          </p:cNvSpPr>
          <p:nvPr/>
        </p:nvSpPr>
        <p:spPr>
          <a:xfrm>
            <a:off x="7144377" y="2717859"/>
            <a:ext cx="324037" cy="32403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직사각형 17">
            <a:extLst>
              <a:ext uri="{FF2B5EF4-FFF2-40B4-BE49-F238E27FC236}">
                <a16:creationId xmlns:a16="http://schemas.microsoft.com/office/drawing/2014/main" id="{62740456-6416-4F44-92AF-2C2D7AABC688}"/>
              </a:ext>
            </a:extLst>
          </p:cNvPr>
          <p:cNvSpPr>
            <a:spLocks noChangeAspect="1"/>
          </p:cNvSpPr>
          <p:nvPr/>
        </p:nvSpPr>
        <p:spPr>
          <a:xfrm>
            <a:off x="8139990" y="3991840"/>
            <a:ext cx="324037" cy="32403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8"/>
          <p:cNvSpPr txBox="1"/>
          <p:nvPr/>
        </p:nvSpPr>
        <p:spPr>
          <a:xfrm>
            <a:off x="5160413" y="4509120"/>
            <a:ext cx="1618390" cy="393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1400" b="1"/>
            </a:lvl1pPr>
          </a:lstStyle>
          <a:p>
            <a:r>
              <a:rPr sz="1500"/>
              <a:t>시리얼만, 우유만!</a:t>
            </a:r>
          </a:p>
        </p:txBody>
      </p:sp>
      <p:sp>
        <p:nvSpPr>
          <p:cNvPr id="126" name="모서리가 둥근 직사각형 14"/>
          <p:cNvSpPr/>
          <p:nvPr/>
        </p:nvSpPr>
        <p:spPr>
          <a:xfrm>
            <a:off x="1403648" y="2852935"/>
            <a:ext cx="2232247" cy="158417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직사각형 7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직사각형 8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직선 연결선 9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0" name="TextBox 10"/>
          <p:cNvSpPr txBox="1"/>
          <p:nvPr/>
        </p:nvSpPr>
        <p:spPr>
          <a:xfrm>
            <a:off x="2025431" y="1211992"/>
            <a:ext cx="14324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제품 기능</a:t>
            </a:r>
            <a:endParaRPr dirty="0"/>
          </a:p>
        </p:txBody>
      </p:sp>
      <p:sp>
        <p:nvSpPr>
          <p:cNvPr id="131" name="TextBox 13"/>
          <p:cNvSpPr txBox="1"/>
          <p:nvPr/>
        </p:nvSpPr>
        <p:spPr>
          <a:xfrm>
            <a:off x="1641866" y="3303906"/>
            <a:ext cx="2421980" cy="956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normAutofit/>
          </a:bodyPr>
          <a:lstStyle/>
          <a:p>
            <a:pPr>
              <a:lnSpc>
                <a:spcPct val="150000"/>
              </a:lnSpc>
              <a:defRPr sz="2000">
                <a:ln w="3175" cap="flat">
                  <a:solidFill>
                    <a:srgbClr val="000000"/>
                  </a:solidFill>
                  <a:prstDash val="solid"/>
                  <a:round/>
                </a:ln>
              </a:defRPr>
            </a:pPr>
            <a:r>
              <a:rPr lang="ko-KR" altLang="en-US" dirty="0"/>
              <a:t>기존 특징</a:t>
            </a:r>
            <a:endParaRPr dirty="0"/>
          </a:p>
        </p:txBody>
      </p:sp>
      <p:sp>
        <p:nvSpPr>
          <p:cNvPr id="132" name="왼쪽 중괄호 15"/>
          <p:cNvSpPr/>
          <p:nvPr/>
        </p:nvSpPr>
        <p:spPr>
          <a:xfrm rot="10800000">
            <a:off x="3635894" y="2564903"/>
            <a:ext cx="504059" cy="216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19182"/>
                  <a:pt x="10800" y="16200"/>
                </a:cubicBezTo>
                <a:lnTo>
                  <a:pt x="10800" y="16200"/>
                </a:lnTo>
                <a:cubicBezTo>
                  <a:pt x="10800" y="13218"/>
                  <a:pt x="5965" y="10800"/>
                  <a:pt x="0" y="10800"/>
                </a:cubicBezTo>
                <a:cubicBezTo>
                  <a:pt x="5965" y="10800"/>
                  <a:pt x="10800" y="8382"/>
                  <a:pt x="10800" y="5400"/>
                </a:cubicBezTo>
                <a:cubicBezTo>
                  <a:pt x="10800" y="2418"/>
                  <a:pt x="15635" y="0"/>
                  <a:pt x="21600" y="0"/>
                </a:cubicBezTo>
              </a:path>
            </a:pathLst>
          </a:custGeom>
          <a:ln w="381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3" name="TextBox 16"/>
          <p:cNvSpPr txBox="1"/>
          <p:nvPr/>
        </p:nvSpPr>
        <p:spPr>
          <a:xfrm>
            <a:off x="5160413" y="1929606"/>
            <a:ext cx="1573506" cy="393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 sz="1400" b="1"/>
            </a:pPr>
            <a:r>
              <a:rPr lang="ko-KR" altLang="en-US" sz="1500" dirty="0"/>
              <a:t>세 </a:t>
            </a:r>
            <a:r>
              <a:rPr sz="1500" dirty="0" err="1"/>
              <a:t>종류의</a:t>
            </a:r>
            <a:r>
              <a:rPr sz="1500" dirty="0"/>
              <a:t> </a:t>
            </a:r>
            <a:r>
              <a:rPr sz="1500" dirty="0" err="1"/>
              <a:t>시리얼</a:t>
            </a:r>
            <a:endParaRPr sz="1500" dirty="0"/>
          </a:p>
        </p:txBody>
      </p:sp>
      <p:sp>
        <p:nvSpPr>
          <p:cNvPr id="134" name="TextBox 17"/>
          <p:cNvSpPr txBox="1"/>
          <p:nvPr/>
        </p:nvSpPr>
        <p:spPr>
          <a:xfrm>
            <a:off x="5160413" y="3245195"/>
            <a:ext cx="2267606" cy="393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 sz="1400" b="1"/>
            </a:pPr>
            <a:r>
              <a:rPr lang="ko-KR" altLang="en-US" sz="1500" dirty="0"/>
              <a:t>따뜻한 우유</a:t>
            </a:r>
            <a:r>
              <a:rPr lang="en-US" altLang="ko-KR" sz="1500" dirty="0"/>
              <a:t>,</a:t>
            </a:r>
            <a:r>
              <a:rPr lang="ko-KR" altLang="en-US" sz="1500" dirty="0"/>
              <a:t> 차가운 우유</a:t>
            </a:r>
            <a:endParaRPr sz="1500" dirty="0"/>
          </a:p>
        </p:txBody>
      </p:sp>
      <p:sp>
        <p:nvSpPr>
          <p:cNvPr id="135" name="TextBox 38"/>
          <p:cNvSpPr txBox="1"/>
          <p:nvPr/>
        </p:nvSpPr>
        <p:spPr>
          <a:xfrm>
            <a:off x="4329687" y="1916832"/>
            <a:ext cx="746356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 b="1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36" name="TextBox 39"/>
          <p:cNvSpPr txBox="1"/>
          <p:nvPr/>
        </p:nvSpPr>
        <p:spPr>
          <a:xfrm>
            <a:off x="4329687" y="3235623"/>
            <a:ext cx="746356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 b="1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137" name="TextBox 40"/>
          <p:cNvSpPr txBox="1"/>
          <p:nvPr/>
        </p:nvSpPr>
        <p:spPr>
          <a:xfrm>
            <a:off x="4329687" y="4437112"/>
            <a:ext cx="746356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 b="1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8"/>
          <p:cNvSpPr txBox="1"/>
          <p:nvPr/>
        </p:nvSpPr>
        <p:spPr>
          <a:xfrm>
            <a:off x="5160413" y="4509120"/>
            <a:ext cx="2245164" cy="393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1400" b="1"/>
            </a:lvl1pPr>
          </a:lstStyle>
          <a:p>
            <a:r>
              <a:rPr lang="ko-KR" altLang="en-US" sz="1500" dirty="0">
                <a:solidFill>
                  <a:srgbClr val="C00000"/>
                </a:solidFill>
              </a:rPr>
              <a:t>우유 양 조절 </a:t>
            </a:r>
            <a:r>
              <a:rPr lang="en-US" altLang="ko-KR" sz="1500" dirty="0">
                <a:solidFill>
                  <a:srgbClr val="C00000"/>
                </a:solidFill>
              </a:rPr>
              <a:t>/</a:t>
            </a:r>
            <a:r>
              <a:rPr lang="ko-KR" altLang="en-US" sz="1500" dirty="0">
                <a:solidFill>
                  <a:srgbClr val="C00000"/>
                </a:solidFill>
              </a:rPr>
              <a:t> 랜덤 </a:t>
            </a:r>
            <a:r>
              <a:rPr lang="ko-KR" altLang="en-US" sz="1500" dirty="0" err="1">
                <a:solidFill>
                  <a:srgbClr val="C00000"/>
                </a:solidFill>
              </a:rPr>
              <a:t>토핑</a:t>
            </a:r>
            <a:endParaRPr sz="1500" dirty="0">
              <a:solidFill>
                <a:srgbClr val="C00000"/>
              </a:solidFill>
            </a:endParaRPr>
          </a:p>
        </p:txBody>
      </p:sp>
      <p:sp>
        <p:nvSpPr>
          <p:cNvPr id="126" name="모서리가 둥근 직사각형 14"/>
          <p:cNvSpPr/>
          <p:nvPr/>
        </p:nvSpPr>
        <p:spPr>
          <a:xfrm>
            <a:off x="1403648" y="2852935"/>
            <a:ext cx="2232247" cy="158417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직사각형 7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직사각형 8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직선 연결선 9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0" name="TextBox 10"/>
          <p:cNvSpPr txBox="1"/>
          <p:nvPr/>
        </p:nvSpPr>
        <p:spPr>
          <a:xfrm>
            <a:off x="2025431" y="1211992"/>
            <a:ext cx="14324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제품 기능</a:t>
            </a:r>
            <a:endParaRPr dirty="0"/>
          </a:p>
        </p:txBody>
      </p:sp>
      <p:sp>
        <p:nvSpPr>
          <p:cNvPr id="131" name="TextBox 13"/>
          <p:cNvSpPr txBox="1"/>
          <p:nvPr/>
        </p:nvSpPr>
        <p:spPr>
          <a:xfrm>
            <a:off x="1641866" y="3303906"/>
            <a:ext cx="2421980" cy="956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normAutofit/>
          </a:bodyPr>
          <a:lstStyle/>
          <a:p>
            <a:pPr>
              <a:lnSpc>
                <a:spcPct val="150000"/>
              </a:lnSpc>
              <a:defRPr sz="2000">
                <a:ln w="3175" cap="flat">
                  <a:solidFill>
                    <a:srgbClr val="000000"/>
                  </a:solidFill>
                  <a:prstDash val="solid"/>
                  <a:round/>
                </a:ln>
              </a:defRPr>
            </a:pPr>
            <a:r>
              <a:rPr lang="ko-KR" altLang="en-US" b="1" dirty="0">
                <a:ln w="3175" cap="flat">
                  <a:noFill/>
                  <a:prstDash val="solid"/>
                  <a:round/>
                </a:ln>
                <a:solidFill>
                  <a:srgbClr val="C00000"/>
                </a:solidFill>
              </a:rPr>
              <a:t>추가 기능</a:t>
            </a:r>
            <a:endParaRPr b="1" dirty="0">
              <a:ln w="3175" cap="flat">
                <a:noFill/>
                <a:prstDash val="solid"/>
                <a:round/>
              </a:ln>
              <a:solidFill>
                <a:srgbClr val="C00000"/>
              </a:solidFill>
            </a:endParaRPr>
          </a:p>
        </p:txBody>
      </p:sp>
      <p:sp>
        <p:nvSpPr>
          <p:cNvPr id="132" name="왼쪽 중괄호 15"/>
          <p:cNvSpPr/>
          <p:nvPr/>
        </p:nvSpPr>
        <p:spPr>
          <a:xfrm rot="10800000">
            <a:off x="3635894" y="2564903"/>
            <a:ext cx="504059" cy="216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19182"/>
                  <a:pt x="10800" y="16200"/>
                </a:cubicBezTo>
                <a:lnTo>
                  <a:pt x="10800" y="16200"/>
                </a:lnTo>
                <a:cubicBezTo>
                  <a:pt x="10800" y="13218"/>
                  <a:pt x="5965" y="10800"/>
                  <a:pt x="0" y="10800"/>
                </a:cubicBezTo>
                <a:cubicBezTo>
                  <a:pt x="5965" y="10800"/>
                  <a:pt x="10800" y="8382"/>
                  <a:pt x="10800" y="5400"/>
                </a:cubicBezTo>
                <a:cubicBezTo>
                  <a:pt x="10800" y="2418"/>
                  <a:pt x="15635" y="0"/>
                  <a:pt x="21600" y="0"/>
                </a:cubicBezTo>
              </a:path>
            </a:pathLst>
          </a:custGeom>
          <a:ln w="381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3" name="TextBox 16"/>
          <p:cNvSpPr txBox="1"/>
          <p:nvPr/>
        </p:nvSpPr>
        <p:spPr>
          <a:xfrm>
            <a:off x="5160413" y="1929606"/>
            <a:ext cx="2217913" cy="393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 sz="1400" b="1"/>
            </a:pPr>
            <a:r>
              <a:rPr lang="ko-KR" altLang="en-US" sz="1500" dirty="0">
                <a:solidFill>
                  <a:srgbClr val="C00000"/>
                </a:solidFill>
              </a:rPr>
              <a:t>제조 과정을 스크린으로</a:t>
            </a:r>
            <a:r>
              <a:rPr lang="en-US" altLang="ko-KR" sz="1500" dirty="0">
                <a:solidFill>
                  <a:srgbClr val="C00000"/>
                </a:solidFill>
              </a:rPr>
              <a:t>!</a:t>
            </a:r>
            <a:endParaRPr sz="1500" dirty="0">
              <a:solidFill>
                <a:srgbClr val="C00000"/>
              </a:solidFill>
            </a:endParaRPr>
          </a:p>
        </p:txBody>
      </p:sp>
      <p:sp>
        <p:nvSpPr>
          <p:cNvPr id="134" name="TextBox 17"/>
          <p:cNvSpPr txBox="1"/>
          <p:nvPr/>
        </p:nvSpPr>
        <p:spPr>
          <a:xfrm>
            <a:off x="5160413" y="3245195"/>
            <a:ext cx="2347757" cy="3939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 sz="1400" b="1"/>
            </a:pPr>
            <a:r>
              <a:rPr lang="ko-KR" altLang="en-US" sz="1500" dirty="0">
                <a:solidFill>
                  <a:srgbClr val="C00000"/>
                </a:solidFill>
              </a:rPr>
              <a:t>자판기 이용중 음악 재생</a:t>
            </a:r>
            <a:r>
              <a:rPr lang="en-US" altLang="ko-KR" sz="1500" dirty="0">
                <a:solidFill>
                  <a:srgbClr val="C00000"/>
                </a:solidFill>
              </a:rPr>
              <a:t>!</a:t>
            </a:r>
            <a:endParaRPr sz="1500" dirty="0">
              <a:solidFill>
                <a:srgbClr val="C00000"/>
              </a:solidFill>
            </a:endParaRPr>
          </a:p>
        </p:txBody>
      </p:sp>
      <p:sp>
        <p:nvSpPr>
          <p:cNvPr id="135" name="TextBox 38"/>
          <p:cNvSpPr txBox="1"/>
          <p:nvPr/>
        </p:nvSpPr>
        <p:spPr>
          <a:xfrm>
            <a:off x="4329687" y="1916832"/>
            <a:ext cx="746356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 b="1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rgbClr val="C00000"/>
                </a:solidFill>
              </a:rPr>
              <a:t>01</a:t>
            </a:r>
          </a:p>
        </p:txBody>
      </p:sp>
      <p:sp>
        <p:nvSpPr>
          <p:cNvPr id="136" name="TextBox 39"/>
          <p:cNvSpPr txBox="1"/>
          <p:nvPr/>
        </p:nvSpPr>
        <p:spPr>
          <a:xfrm>
            <a:off x="4329687" y="3235623"/>
            <a:ext cx="746356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 b="1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rgbClr val="C00000"/>
                </a:solidFill>
              </a:rPr>
              <a:t>02</a:t>
            </a:r>
          </a:p>
        </p:txBody>
      </p:sp>
      <p:sp>
        <p:nvSpPr>
          <p:cNvPr id="137" name="TextBox 40"/>
          <p:cNvSpPr txBox="1"/>
          <p:nvPr/>
        </p:nvSpPr>
        <p:spPr>
          <a:xfrm>
            <a:off x="4329687" y="4437112"/>
            <a:ext cx="746356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 b="1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rgbClr val="C00000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52516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D7ACCF13-F747-9149-9492-E5E69675CDD1}"/>
              </a:ext>
            </a:extLst>
          </p:cNvPr>
          <p:cNvSpPr/>
          <p:nvPr/>
        </p:nvSpPr>
        <p:spPr>
          <a:xfrm>
            <a:off x="978946" y="1785769"/>
            <a:ext cx="7422776" cy="372308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162159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제어 모듈 </a:t>
            </a:r>
            <a:r>
              <a:rPr lang="en-US" altLang="ko-KR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4513D-E8AD-1742-846E-A652A13E7A6A}"/>
              </a:ext>
            </a:extLst>
          </p:cNvPr>
          <p:cNvSpPr txBox="1"/>
          <p:nvPr/>
        </p:nvSpPr>
        <p:spPr>
          <a:xfrm>
            <a:off x="1880085" y="3610099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A771E-0379-5D4E-B5D6-827B30256E35}"/>
              </a:ext>
            </a:extLst>
          </p:cNvPr>
          <p:cNvSpPr txBox="1"/>
          <p:nvPr/>
        </p:nvSpPr>
        <p:spPr>
          <a:xfrm>
            <a:off x="1514138" y="1995054"/>
            <a:ext cx="6700222" cy="42780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MAKE 	= </a:t>
            </a:r>
            <a:r>
              <a:rPr lang="ko-KR" altLang="en-US" sz="1600" b="1" dirty="0">
                <a:solidFill>
                  <a:schemeClr val="accent1"/>
                </a:solidFill>
              </a:rPr>
              <a:t>제조 진행 여부</a:t>
            </a:r>
            <a:r>
              <a:rPr lang="en-US" altLang="ko-KR" sz="1600" b="1" dirty="0">
                <a:solidFill>
                  <a:schemeClr val="accent1"/>
                </a:solidFill>
              </a:rPr>
              <a:t>(enable </a:t>
            </a:r>
            <a:r>
              <a:rPr lang="ko-KR" altLang="en-US" sz="1600" b="1" dirty="0">
                <a:solidFill>
                  <a:schemeClr val="accent1"/>
                </a:solidFill>
              </a:rPr>
              <a:t>역할</a:t>
            </a:r>
            <a:r>
              <a:rPr lang="en-US" altLang="ko-KR" sz="1600" b="1" dirty="0">
                <a:solidFill>
                  <a:schemeClr val="accent1"/>
                </a:solidFill>
              </a:rPr>
              <a:t>)</a:t>
            </a:r>
            <a:r>
              <a:rPr lang="ko-KR" altLang="en-US" sz="1600" b="1" dirty="0">
                <a:solidFill>
                  <a:schemeClr val="accent1"/>
                </a:solidFill>
              </a:rPr>
              <a:t> 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endParaRPr lang="en-US" altLang="ko-KR" sz="1600" b="1" dirty="0"/>
          </a:p>
          <a:p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</a:rPr>
              <a:t>MONEY 	= </a:t>
            </a:r>
            <a:r>
              <a:rPr lang="ko-KR" altLang="en-US" sz="1600" b="1" dirty="0">
                <a:solidFill>
                  <a:schemeClr val="accent3">
                    <a:lumMod val="50000"/>
                  </a:schemeClr>
                </a:solidFill>
              </a:rPr>
              <a:t>잔액 </a:t>
            </a:r>
          </a:p>
          <a:p>
            <a:endParaRPr lang="ko-KR" altLang="en-US" sz="1600" b="1" dirty="0"/>
          </a:p>
          <a:p>
            <a:r>
              <a:rPr lang="en-US" altLang="ko-KR" sz="1600" b="1" dirty="0" err="1">
                <a:solidFill>
                  <a:schemeClr val="accent3">
                    <a:lumMod val="50000"/>
                  </a:schemeClr>
                </a:solidFill>
              </a:rPr>
              <a:t>nrst</a:t>
            </a:r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</a:rPr>
              <a:t>	= </a:t>
            </a:r>
            <a:r>
              <a:rPr lang="ko-KR" altLang="en-US" sz="1600" b="1" dirty="0">
                <a:solidFill>
                  <a:schemeClr val="accent3">
                    <a:lumMod val="50000"/>
                  </a:schemeClr>
                </a:solidFill>
              </a:rPr>
              <a:t>리셋 버튼 </a:t>
            </a:r>
            <a:endParaRPr lang="en-US" altLang="ko-KR" sz="1600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 </a:t>
            </a:r>
          </a:p>
          <a:p>
            <a:r>
              <a:rPr lang="en-US" altLang="ko-KR" sz="1600" b="1" dirty="0"/>
              <a:t>Cereal	= </a:t>
            </a:r>
            <a:r>
              <a:rPr lang="ko-KR" altLang="en-US" sz="1600" b="1" dirty="0"/>
              <a:t>선택한 시리얼</a:t>
            </a:r>
          </a:p>
          <a:p>
            <a:endParaRPr lang="ko-KR" altLang="en-US" sz="1600" b="1" dirty="0"/>
          </a:p>
          <a:p>
            <a:r>
              <a:rPr lang="en-US" altLang="ko-KR" sz="1600" b="1" dirty="0"/>
              <a:t>Milk	= </a:t>
            </a:r>
            <a:r>
              <a:rPr lang="ko-KR" altLang="en-US" sz="1600" b="1" dirty="0"/>
              <a:t>선택한 우유</a:t>
            </a:r>
          </a:p>
          <a:p>
            <a:endParaRPr lang="ko-KR" altLang="en-US" sz="1600" b="1" dirty="0"/>
          </a:p>
          <a:p>
            <a:r>
              <a:rPr lang="en-US" altLang="ko-KR" sz="1600" b="1" dirty="0"/>
              <a:t>Random	= </a:t>
            </a:r>
            <a:r>
              <a:rPr lang="ko-KR" altLang="en-US" sz="1600" b="1" dirty="0"/>
              <a:t>랜덤 </a:t>
            </a:r>
            <a:r>
              <a:rPr lang="ko-KR" altLang="en-US" sz="1600" b="1" dirty="0" err="1"/>
              <a:t>토핑</a:t>
            </a:r>
            <a:r>
              <a:rPr lang="ko-KR" altLang="en-US" sz="1600" b="1" dirty="0"/>
              <a:t> 여부</a:t>
            </a:r>
          </a:p>
          <a:p>
            <a:endParaRPr lang="ko-KR" altLang="en-US" sz="1600" b="1" dirty="0"/>
          </a:p>
          <a:p>
            <a:endParaRPr lang="ko-KR" altLang="en-US" sz="1600" b="1" dirty="0"/>
          </a:p>
          <a:p>
            <a:endParaRPr lang="ko-KR" altLang="en-US" sz="1600" b="1" dirty="0"/>
          </a:p>
          <a:p>
            <a:r>
              <a:rPr lang="ko-KR" altLang="en-US" sz="1600" b="1" dirty="0"/>
              <a:t> </a:t>
            </a:r>
            <a:endParaRPr lang="en-US" altLang="ko-KR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EA032-9FE1-1A41-8AB3-4BCA329C6F22}"/>
              </a:ext>
            </a:extLst>
          </p:cNvPr>
          <p:cNvSpPr txBox="1"/>
          <p:nvPr/>
        </p:nvSpPr>
        <p:spPr>
          <a:xfrm>
            <a:off x="7303609" y="622886"/>
            <a:ext cx="157766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*시리얼제조부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E6655-E1F9-6543-B331-0EC8A68806F3}"/>
              </a:ext>
            </a:extLst>
          </p:cNvPr>
          <p:cNvSpPr txBox="1"/>
          <p:nvPr/>
        </p:nvSpPr>
        <p:spPr>
          <a:xfrm>
            <a:off x="7303609" y="332307"/>
            <a:ext cx="157766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*</a:t>
            </a:r>
            <a:r>
              <a:rPr kumimoji="0" lang="ko-KR" altLang="en-US" sz="18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동전주입부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5A836834-8F06-9C47-B971-088F6C664A25}"/>
              </a:ext>
            </a:extLst>
          </p:cNvPr>
          <p:cNvSpPr txBox="1"/>
          <p:nvPr/>
        </p:nvSpPr>
        <p:spPr>
          <a:xfrm>
            <a:off x="3715447" y="1219461"/>
            <a:ext cx="102688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en-US" altLang="ko-KR" dirty="0"/>
              <a:t>INPUT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9285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2" grpId="0" animBg="1"/>
      <p:bldP spid="3" grpId="0"/>
      <p:bldP spid="4" grpId="0"/>
      <p:bldP spid="1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D7ACCF13-F747-9149-9492-E5E69675CDD1}"/>
              </a:ext>
            </a:extLst>
          </p:cNvPr>
          <p:cNvSpPr/>
          <p:nvPr/>
        </p:nvSpPr>
        <p:spPr>
          <a:xfrm>
            <a:off x="978946" y="1785769"/>
            <a:ext cx="7422776" cy="372308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162159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제어 모듈 </a:t>
            </a:r>
            <a:r>
              <a:rPr lang="en-US" altLang="ko-KR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4513D-E8AD-1742-846E-A652A13E7A6A}"/>
              </a:ext>
            </a:extLst>
          </p:cNvPr>
          <p:cNvSpPr txBox="1"/>
          <p:nvPr/>
        </p:nvSpPr>
        <p:spPr>
          <a:xfrm>
            <a:off x="1880085" y="3610099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A771E-0379-5D4E-B5D6-827B30256E35}"/>
              </a:ext>
            </a:extLst>
          </p:cNvPr>
          <p:cNvSpPr txBox="1"/>
          <p:nvPr/>
        </p:nvSpPr>
        <p:spPr>
          <a:xfrm>
            <a:off x="1505957" y="2889134"/>
            <a:ext cx="6700222" cy="20621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sz="1600" b="1" dirty="0"/>
              <a:t>[7]ORDER	= </a:t>
            </a:r>
            <a:r>
              <a:rPr lang="ko-KR" altLang="en-US" sz="1600" b="1" dirty="0"/>
              <a:t>메뉴를 종합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COST		= </a:t>
            </a:r>
            <a:r>
              <a:rPr lang="ko-KR" altLang="en-US" sz="1600" b="1" dirty="0"/>
              <a:t>가격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OK		=</a:t>
            </a:r>
            <a:r>
              <a:rPr lang="ko-KR" altLang="en-US" sz="1600" b="1" dirty="0"/>
              <a:t> 반환 </a:t>
            </a:r>
            <a:r>
              <a:rPr lang="en-US" altLang="ko-KR" sz="1600" b="1" dirty="0"/>
              <a:t>count </a:t>
            </a:r>
            <a:r>
              <a:rPr lang="ko-KR" altLang="en-US" sz="1600" b="1" dirty="0"/>
              <a:t>초기화</a:t>
            </a:r>
            <a:endParaRPr lang="en-US" altLang="ko-KR" sz="1600" b="1" dirty="0"/>
          </a:p>
          <a:p>
            <a:endParaRPr lang="ko-KR" altLang="en-US" sz="1600" b="1" dirty="0"/>
          </a:p>
          <a:p>
            <a:endParaRPr lang="ko-KR" altLang="en-US" sz="1600" b="1" dirty="0"/>
          </a:p>
          <a:p>
            <a:r>
              <a:rPr lang="ko-KR" altLang="en-US" sz="1600" b="1" dirty="0"/>
              <a:t> </a:t>
            </a:r>
            <a:endParaRPr lang="en-US" altLang="ko-KR" sz="1600" b="1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ECF22FD1-1236-1144-AF46-633371E7E7A5}"/>
              </a:ext>
            </a:extLst>
          </p:cNvPr>
          <p:cNvSpPr txBox="1"/>
          <p:nvPr/>
        </p:nvSpPr>
        <p:spPr>
          <a:xfrm>
            <a:off x="3542805" y="1219461"/>
            <a:ext cx="143725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 </a:t>
            </a:r>
            <a:r>
              <a:rPr lang="en-US" altLang="ko-KR" dirty="0"/>
              <a:t>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482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"/>
          <p:cNvSpPr/>
          <p:nvPr/>
        </p:nvSpPr>
        <p:spPr>
          <a:xfrm>
            <a:off x="539581" y="475297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691981" y="627697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539581" y="475297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1161364" y="490538"/>
            <a:ext cx="265393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제어 모듈</a:t>
            </a:r>
            <a:r>
              <a:rPr lang="en-US" altLang="ko-KR" dirty="0"/>
              <a:t>: </a:t>
            </a:r>
            <a:r>
              <a:rPr lang="ko-KR" altLang="en-US" dirty="0"/>
              <a:t>주문 전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4513D-E8AD-1742-846E-A652A13E7A6A}"/>
              </a:ext>
            </a:extLst>
          </p:cNvPr>
          <p:cNvSpPr txBox="1"/>
          <p:nvPr/>
        </p:nvSpPr>
        <p:spPr>
          <a:xfrm>
            <a:off x="1880085" y="3610099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995456" y="1388042"/>
            <a:ext cx="2052000" cy="4751387"/>
            <a:chOff x="995456" y="1388042"/>
            <a:chExt cx="2052000" cy="4751387"/>
          </a:xfrm>
        </p:grpSpPr>
        <p:sp>
          <p:nvSpPr>
            <p:cNvPr id="12" name="순서도: 대체 처리 11">
              <a:extLst>
                <a:ext uri="{FF2B5EF4-FFF2-40B4-BE49-F238E27FC236}">
                  <a16:creationId xmlns:a16="http://schemas.microsoft.com/office/drawing/2014/main" id="{C211D43B-8171-A84E-BA8C-1A12693161E9}"/>
                </a:ext>
              </a:extLst>
            </p:cNvPr>
            <p:cNvSpPr/>
            <p:nvPr/>
          </p:nvSpPr>
          <p:spPr>
            <a:xfrm>
              <a:off x="995456" y="1819429"/>
              <a:ext cx="2052000" cy="4320000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11" name="TextBox 4"/>
            <p:cNvSpPr txBox="1"/>
            <p:nvPr/>
          </p:nvSpPr>
          <p:spPr>
            <a:xfrm>
              <a:off x="1401241" y="1388042"/>
              <a:ext cx="985204" cy="3385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 b="1"/>
              </a:lvl1pPr>
            </a:lstStyle>
            <a:p>
              <a:r>
                <a:rPr lang="ko-KR" altLang="en-US" sz="1600" dirty="0"/>
                <a:t>제어 모듈</a:t>
              </a:r>
              <a:endParaRPr sz="16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50470" y="1388042"/>
            <a:ext cx="3960000" cy="2015423"/>
            <a:chOff x="4350470" y="1388042"/>
            <a:chExt cx="3960000" cy="2015423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9A1E3571-374D-EA4C-9797-1426D001ED3B}"/>
                </a:ext>
              </a:extLst>
            </p:cNvPr>
            <p:cNvSpPr/>
            <p:nvPr/>
          </p:nvSpPr>
          <p:spPr>
            <a:xfrm>
              <a:off x="4350470" y="1783465"/>
              <a:ext cx="3960000" cy="1620000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13" name="TextBox 4"/>
            <p:cNvSpPr txBox="1"/>
            <p:nvPr/>
          </p:nvSpPr>
          <p:spPr>
            <a:xfrm>
              <a:off x="5759064" y="1388042"/>
              <a:ext cx="1190388" cy="3385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 b="1"/>
              </a:lvl1pPr>
            </a:lstStyle>
            <a:p>
              <a:r>
                <a:rPr lang="ko-KR" altLang="en-US" sz="1600" dirty="0"/>
                <a:t>동전 </a:t>
              </a:r>
              <a:r>
                <a:rPr lang="ko-KR" altLang="en-US" sz="1600" dirty="0" err="1"/>
                <a:t>주입부</a:t>
              </a:r>
              <a:endParaRPr sz="16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350470" y="4105977"/>
            <a:ext cx="3960000" cy="2025665"/>
            <a:chOff x="4350470" y="4105977"/>
            <a:chExt cx="3960000" cy="2025665"/>
          </a:xfrm>
        </p:grpSpPr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D20D230E-5F84-854C-93EF-48662E54BD96}"/>
                </a:ext>
              </a:extLst>
            </p:cNvPr>
            <p:cNvSpPr/>
            <p:nvPr/>
          </p:nvSpPr>
          <p:spPr>
            <a:xfrm>
              <a:off x="4350470" y="4511642"/>
              <a:ext cx="3960000" cy="1620000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14" name="TextBox 4"/>
            <p:cNvSpPr txBox="1"/>
            <p:nvPr/>
          </p:nvSpPr>
          <p:spPr>
            <a:xfrm>
              <a:off x="5656471" y="4105977"/>
              <a:ext cx="1395573" cy="3385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 b="1"/>
              </a:lvl1pPr>
            </a:lstStyle>
            <a:p>
              <a:r>
                <a:rPr lang="ko-KR" altLang="en-US" sz="1600" dirty="0"/>
                <a:t>시리얼 </a:t>
              </a:r>
              <a:r>
                <a:rPr lang="ko-KR" altLang="en-US" sz="1600" dirty="0" err="1"/>
                <a:t>제조부</a:t>
              </a:r>
              <a:endParaRPr sz="1600" dirty="0"/>
            </a:p>
          </p:txBody>
        </p:sp>
      </p:grpSp>
      <p:cxnSp>
        <p:nvCxnSpPr>
          <p:cNvPr id="15" name="직선 화살표 연결선 14"/>
          <p:cNvCxnSpPr/>
          <p:nvPr/>
        </p:nvCxnSpPr>
        <p:spPr>
          <a:xfrm>
            <a:off x="1752646" y="2885814"/>
            <a:ext cx="0" cy="19126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3030678" y="4624813"/>
            <a:ext cx="1303012" cy="416971"/>
            <a:chOff x="3047456" y="4306031"/>
            <a:chExt cx="1303012" cy="416971"/>
          </a:xfrm>
        </p:grpSpPr>
        <p:cxnSp>
          <p:nvCxnSpPr>
            <p:cNvPr id="22" name="직선 화살표 연결선 21"/>
            <p:cNvCxnSpPr/>
            <p:nvPr/>
          </p:nvCxnSpPr>
          <p:spPr>
            <a:xfrm flipH="1">
              <a:off x="3047456" y="4723002"/>
              <a:ext cx="13030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4"/>
            <p:cNvSpPr txBox="1"/>
            <p:nvPr/>
          </p:nvSpPr>
          <p:spPr>
            <a:xfrm>
              <a:off x="3273687" y="4306031"/>
              <a:ext cx="1071766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 b="1"/>
              </a:lvl1pPr>
            </a:lstStyle>
            <a:p>
              <a:r>
                <a:rPr lang="en-US" sz="1200" dirty="0"/>
                <a:t>MAKE = 1’b1</a:t>
              </a:r>
              <a:endParaRPr sz="120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058156" y="5138600"/>
            <a:ext cx="2137595" cy="400228"/>
            <a:chOff x="3058156" y="5138600"/>
            <a:chExt cx="2137595" cy="400228"/>
          </a:xfrm>
        </p:grpSpPr>
        <p:grpSp>
          <p:nvGrpSpPr>
            <p:cNvPr id="3" name="그룹 2"/>
            <p:cNvGrpSpPr/>
            <p:nvPr/>
          </p:nvGrpSpPr>
          <p:grpSpPr>
            <a:xfrm>
              <a:off x="3058156" y="5138600"/>
              <a:ext cx="1303014" cy="400228"/>
              <a:chOff x="3047454" y="4892134"/>
              <a:chExt cx="1303014" cy="400228"/>
            </a:xfrm>
          </p:grpSpPr>
          <p:cxnSp>
            <p:nvCxnSpPr>
              <p:cNvPr id="7" name="직선 화살표 연결선 6"/>
              <p:cNvCxnSpPr/>
              <p:nvPr/>
            </p:nvCxnSpPr>
            <p:spPr>
              <a:xfrm>
                <a:off x="3047454" y="5292362"/>
                <a:ext cx="130301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4"/>
              <p:cNvSpPr txBox="1"/>
              <p:nvPr/>
            </p:nvSpPr>
            <p:spPr>
              <a:xfrm>
                <a:off x="3392306" y="4892134"/>
                <a:ext cx="613307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sz="2400" b="1"/>
                </a:lvl1pPr>
              </a:lstStyle>
              <a:p>
                <a:r>
                  <a:rPr lang="en-US" sz="1200" dirty="0"/>
                  <a:t>ORDER</a:t>
                </a:r>
                <a:endParaRPr sz="1200" dirty="0"/>
              </a:p>
            </p:txBody>
          </p:sp>
        </p:grpSp>
        <p:sp>
          <p:nvSpPr>
            <p:cNvPr id="40" name="TextBox 4"/>
            <p:cNvSpPr txBox="1"/>
            <p:nvPr/>
          </p:nvSpPr>
          <p:spPr>
            <a:xfrm>
              <a:off x="4587253" y="5138600"/>
              <a:ext cx="608498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 b="1"/>
              </a:lvl1pPr>
            </a:lstStyle>
            <a:p>
              <a:r>
                <a:rPr lang="ko-KR" altLang="en-US" sz="1200" dirty="0"/>
                <a:t>제조 중</a:t>
              </a:r>
              <a:endParaRPr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164581" y="1972769"/>
            <a:ext cx="4185058" cy="527197"/>
            <a:chOff x="1164581" y="1972769"/>
            <a:chExt cx="4185058" cy="527197"/>
          </a:xfrm>
        </p:grpSpPr>
        <p:grpSp>
          <p:nvGrpSpPr>
            <p:cNvPr id="20" name="그룹 19"/>
            <p:cNvGrpSpPr/>
            <p:nvPr/>
          </p:nvGrpSpPr>
          <p:grpSpPr>
            <a:xfrm>
              <a:off x="1164581" y="1972769"/>
              <a:ext cx="3176593" cy="527197"/>
              <a:chOff x="1173877" y="2224602"/>
              <a:chExt cx="3176593" cy="527197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047456" y="2224602"/>
                <a:ext cx="1303014" cy="377252"/>
                <a:chOff x="3047456" y="2006488"/>
                <a:chExt cx="1303014" cy="377252"/>
              </a:xfrm>
            </p:grpSpPr>
            <p:cxnSp>
              <p:nvCxnSpPr>
                <p:cNvPr id="5" name="직선 화살표 연결선 4"/>
                <p:cNvCxnSpPr/>
                <p:nvPr/>
              </p:nvCxnSpPr>
              <p:spPr>
                <a:xfrm flipH="1">
                  <a:off x="3047456" y="2383740"/>
                  <a:ext cx="130301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4"/>
                <p:cNvSpPr txBox="1"/>
                <p:nvPr/>
              </p:nvSpPr>
              <p:spPr>
                <a:xfrm>
                  <a:off x="3217468" y="2006488"/>
                  <a:ext cx="661397" cy="276999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45719" rIns="45719">
                  <a:spAutoFit/>
                </a:bodyPr>
                <a:lstStyle>
                  <a:lvl1pPr>
                    <a:defRPr sz="2400" b="1"/>
                  </a:lvl1pPr>
                </a:lstStyle>
                <a:p>
                  <a:r>
                    <a:rPr lang="en-US" sz="1200" dirty="0"/>
                    <a:t>MONEY</a:t>
                  </a:r>
                  <a:endParaRPr sz="1200" dirty="0"/>
                </a:p>
              </p:txBody>
            </p:sp>
          </p:grpSp>
          <p:sp>
            <p:nvSpPr>
              <p:cNvPr id="28" name="TextBox 4"/>
              <p:cNvSpPr txBox="1"/>
              <p:nvPr/>
            </p:nvSpPr>
            <p:spPr>
              <a:xfrm>
                <a:off x="1173877" y="2474800"/>
                <a:ext cx="762386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sz="2400" b="1"/>
                </a:lvl1pPr>
              </a:lstStyle>
              <a:p>
                <a:r>
                  <a:rPr lang="ko-KR" altLang="en-US" sz="1200" dirty="0"/>
                  <a:t>주문 선택</a:t>
                </a:r>
                <a:endParaRPr sz="1200" dirty="0"/>
              </a:p>
            </p:txBody>
          </p:sp>
        </p:grpSp>
        <p:sp>
          <p:nvSpPr>
            <p:cNvPr id="42" name="TextBox 4"/>
            <p:cNvSpPr txBox="1"/>
            <p:nvPr/>
          </p:nvSpPr>
          <p:spPr>
            <a:xfrm>
              <a:off x="4587253" y="2211521"/>
              <a:ext cx="762386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 b="1"/>
              </a:lvl1pPr>
            </a:lstStyle>
            <a:p>
              <a:r>
                <a:rPr lang="ko-KR" altLang="en-US" sz="1200" dirty="0"/>
                <a:t>동전 입력</a:t>
              </a:r>
              <a:endParaRPr sz="12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054938" y="2689027"/>
            <a:ext cx="3735800" cy="760592"/>
            <a:chOff x="3054938" y="2689027"/>
            <a:chExt cx="3735800" cy="760592"/>
          </a:xfrm>
        </p:grpSpPr>
        <p:grpSp>
          <p:nvGrpSpPr>
            <p:cNvPr id="32" name="그룹 31"/>
            <p:cNvGrpSpPr/>
            <p:nvPr/>
          </p:nvGrpSpPr>
          <p:grpSpPr>
            <a:xfrm>
              <a:off x="3054938" y="2827527"/>
              <a:ext cx="1303014" cy="622092"/>
              <a:chOff x="3047456" y="3171039"/>
              <a:chExt cx="1303014" cy="622092"/>
            </a:xfrm>
          </p:grpSpPr>
          <p:cxnSp>
            <p:nvCxnSpPr>
              <p:cNvPr id="25" name="직선 화살표 연결선 24"/>
              <p:cNvCxnSpPr/>
              <p:nvPr/>
            </p:nvCxnSpPr>
            <p:spPr>
              <a:xfrm>
                <a:off x="3047456" y="3171039"/>
                <a:ext cx="130301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4"/>
              <p:cNvSpPr txBox="1"/>
              <p:nvPr/>
            </p:nvSpPr>
            <p:spPr>
              <a:xfrm>
                <a:off x="3273687" y="3331466"/>
                <a:ext cx="850552" cy="4616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sz="2400" b="1"/>
                </a:lvl1pPr>
              </a:lstStyle>
              <a:p>
                <a:r>
                  <a:rPr lang="en-US" sz="1200" dirty="0"/>
                  <a:t>OK = 1’b1</a:t>
                </a:r>
              </a:p>
              <a:p>
                <a:r>
                  <a:rPr lang="en-US" sz="1200" dirty="0"/>
                  <a:t>COST</a:t>
                </a:r>
              </a:p>
            </p:txBody>
          </p:sp>
        </p:grpSp>
        <p:sp>
          <p:nvSpPr>
            <p:cNvPr id="44" name="TextBox 4"/>
            <p:cNvSpPr txBox="1"/>
            <p:nvPr/>
          </p:nvSpPr>
          <p:spPr>
            <a:xfrm>
              <a:off x="4587252" y="2689027"/>
              <a:ext cx="2203486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 b="1"/>
              </a:lvl1pPr>
            </a:lstStyle>
            <a:p>
              <a:r>
                <a:rPr lang="en-US" altLang="ko-KR" sz="1200" dirty="0"/>
                <a:t>cost</a:t>
              </a:r>
              <a:r>
                <a:rPr lang="ko-KR" altLang="en-US" sz="1200" dirty="0"/>
                <a:t> 차감 및 반환 카운트 중지</a:t>
              </a:r>
              <a:endParaRPr sz="1200" dirty="0"/>
            </a:p>
          </p:txBody>
        </p:sp>
      </p:grpSp>
      <p:sp>
        <p:nvSpPr>
          <p:cNvPr id="43" name="TextBox 4">
            <a:extLst>
              <a:ext uri="{FF2B5EF4-FFF2-40B4-BE49-F238E27FC236}">
                <a16:creationId xmlns:a16="http://schemas.microsoft.com/office/drawing/2014/main" id="{BBB722BD-1E5A-714C-B47D-E6E27BF35DAD}"/>
              </a:ext>
            </a:extLst>
          </p:cNvPr>
          <p:cNvSpPr txBox="1"/>
          <p:nvPr/>
        </p:nvSpPr>
        <p:spPr>
          <a:xfrm>
            <a:off x="1124814" y="3032036"/>
            <a:ext cx="61330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en-US" sz="1200" dirty="0"/>
              <a:t>ORDER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7C1B448-DB4F-6D47-92EB-D7B8302CC603}"/>
              </a:ext>
            </a:extLst>
          </p:cNvPr>
          <p:cNvCxnSpPr>
            <a:cxnSpLocks/>
          </p:cNvCxnSpPr>
          <p:nvPr/>
        </p:nvCxnSpPr>
        <p:spPr>
          <a:xfrm flipV="1">
            <a:off x="2099919" y="2893789"/>
            <a:ext cx="1" cy="18284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">
            <a:extLst>
              <a:ext uri="{FF2B5EF4-FFF2-40B4-BE49-F238E27FC236}">
                <a16:creationId xmlns:a16="http://schemas.microsoft.com/office/drawing/2014/main" id="{6A835E7C-3EA9-5E4D-9753-A62864E4E980}"/>
              </a:ext>
            </a:extLst>
          </p:cNvPr>
          <p:cNvSpPr txBox="1"/>
          <p:nvPr/>
        </p:nvSpPr>
        <p:spPr>
          <a:xfrm>
            <a:off x="2196904" y="3416230"/>
            <a:ext cx="85055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en-US" sz="1200" dirty="0"/>
              <a:t>OK = 1’b1</a:t>
            </a:r>
            <a:endParaRPr sz="1200" dirty="0"/>
          </a:p>
        </p:txBody>
      </p:sp>
      <p:sp>
        <p:nvSpPr>
          <p:cNvPr id="47" name="TextBox 4">
            <a:extLst>
              <a:ext uri="{FF2B5EF4-FFF2-40B4-BE49-F238E27FC236}">
                <a16:creationId xmlns:a16="http://schemas.microsoft.com/office/drawing/2014/main" id="{AC60D73B-EDAA-9F4B-B358-51FAEA17990F}"/>
              </a:ext>
            </a:extLst>
          </p:cNvPr>
          <p:cNvSpPr txBox="1"/>
          <p:nvPr/>
        </p:nvSpPr>
        <p:spPr>
          <a:xfrm>
            <a:off x="2196904" y="5366963"/>
            <a:ext cx="76238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sz="1200" dirty="0"/>
              <a:t>선택 완료</a:t>
            </a:r>
            <a:endParaRPr sz="12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F3DAFBE-B854-6D4C-8D86-7A1C12417E0B}"/>
              </a:ext>
            </a:extLst>
          </p:cNvPr>
          <p:cNvGrpSpPr/>
          <p:nvPr/>
        </p:nvGrpSpPr>
        <p:grpSpPr>
          <a:xfrm>
            <a:off x="60960" y="6001096"/>
            <a:ext cx="1070163" cy="728335"/>
            <a:chOff x="3782304" y="3439764"/>
            <a:chExt cx="5245611" cy="2691878"/>
          </a:xfrm>
        </p:grpSpPr>
        <p:sp>
          <p:nvSpPr>
            <p:cNvPr id="49" name="순서도: 대체 처리 9">
              <a:extLst>
                <a:ext uri="{FF2B5EF4-FFF2-40B4-BE49-F238E27FC236}">
                  <a16:creationId xmlns:a16="http://schemas.microsoft.com/office/drawing/2014/main" id="{1C5E32A2-8BE8-A145-97FC-479591741785}"/>
                </a:ext>
              </a:extLst>
            </p:cNvPr>
            <p:cNvSpPr/>
            <p:nvPr/>
          </p:nvSpPr>
          <p:spPr>
            <a:xfrm>
              <a:off x="4350470" y="4511642"/>
              <a:ext cx="3960000" cy="1620000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50" name="TextBox 4">
              <a:extLst>
                <a:ext uri="{FF2B5EF4-FFF2-40B4-BE49-F238E27FC236}">
                  <a16:creationId xmlns:a16="http://schemas.microsoft.com/office/drawing/2014/main" id="{1757C299-457C-804D-8477-614A02848701}"/>
                </a:ext>
              </a:extLst>
            </p:cNvPr>
            <p:cNvSpPr txBox="1"/>
            <p:nvPr/>
          </p:nvSpPr>
          <p:spPr>
            <a:xfrm>
              <a:off x="3782304" y="3439764"/>
              <a:ext cx="5245611" cy="102377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 b="1"/>
              </a:lvl1pPr>
            </a:lstStyle>
            <a:p>
              <a:r>
                <a:rPr lang="ko-KR" altLang="en-US" sz="1200" dirty="0" err="1"/>
                <a:t>노래재생</a:t>
              </a:r>
              <a:r>
                <a:rPr lang="ko-KR" altLang="en-US" sz="1200" dirty="0"/>
                <a:t> 모듈</a:t>
              </a:r>
              <a:endParaRPr sz="1200" dirty="0"/>
            </a:p>
          </p:txBody>
        </p:sp>
      </p:grp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754D1AB0-6B5B-8645-9E07-0C4783C3D4E6}"/>
              </a:ext>
            </a:extLst>
          </p:cNvPr>
          <p:cNvCxnSpPr>
            <a:cxnSpLocks/>
            <a:stCxn id="12" idx="2"/>
            <a:endCxn id="49" idx="3"/>
          </p:cNvCxnSpPr>
          <p:nvPr/>
        </p:nvCxnSpPr>
        <p:spPr>
          <a:xfrm rot="5400000">
            <a:off x="1317685" y="5806500"/>
            <a:ext cx="370843" cy="1036700"/>
          </a:xfrm>
          <a:prstGeom prst="bentConnector2">
            <a:avLst/>
          </a:prstGeom>
          <a:noFill/>
          <a:ln w="38100" cap="flat">
            <a:solidFill>
              <a:schemeClr val="tx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92221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"/>
          <p:cNvSpPr/>
          <p:nvPr/>
        </p:nvSpPr>
        <p:spPr>
          <a:xfrm>
            <a:off x="539581" y="475297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691981" y="627697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539581" y="475297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22" name="TextBox 4"/>
          <p:cNvSpPr txBox="1"/>
          <p:nvPr/>
        </p:nvSpPr>
        <p:spPr>
          <a:xfrm>
            <a:off x="1161364" y="490538"/>
            <a:ext cx="276293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제어 모듈</a:t>
            </a:r>
            <a:r>
              <a:rPr lang="en-US" altLang="ko-KR" dirty="0"/>
              <a:t> : </a:t>
            </a:r>
            <a:r>
              <a:rPr lang="ko-KR" altLang="en-US" dirty="0"/>
              <a:t>제조 후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4513D-E8AD-1742-846E-A652A13E7A6A}"/>
              </a:ext>
            </a:extLst>
          </p:cNvPr>
          <p:cNvSpPr txBox="1"/>
          <p:nvPr/>
        </p:nvSpPr>
        <p:spPr>
          <a:xfrm>
            <a:off x="1880085" y="3610099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995456" y="1388042"/>
            <a:ext cx="2052000" cy="4751387"/>
            <a:chOff x="995456" y="1388042"/>
            <a:chExt cx="2052000" cy="4751387"/>
          </a:xfrm>
        </p:grpSpPr>
        <p:sp>
          <p:nvSpPr>
            <p:cNvPr id="12" name="순서도: 대체 처리 11">
              <a:extLst>
                <a:ext uri="{FF2B5EF4-FFF2-40B4-BE49-F238E27FC236}">
                  <a16:creationId xmlns:a16="http://schemas.microsoft.com/office/drawing/2014/main" id="{C211D43B-8171-A84E-BA8C-1A12693161E9}"/>
                </a:ext>
              </a:extLst>
            </p:cNvPr>
            <p:cNvSpPr/>
            <p:nvPr/>
          </p:nvSpPr>
          <p:spPr>
            <a:xfrm>
              <a:off x="995456" y="1819429"/>
              <a:ext cx="2052000" cy="4320000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11" name="TextBox 4"/>
            <p:cNvSpPr txBox="1"/>
            <p:nvPr/>
          </p:nvSpPr>
          <p:spPr>
            <a:xfrm>
              <a:off x="1401241" y="1388042"/>
              <a:ext cx="985204" cy="3385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 b="1"/>
              </a:lvl1pPr>
            </a:lstStyle>
            <a:p>
              <a:r>
                <a:rPr lang="ko-KR" altLang="en-US" sz="1600" dirty="0"/>
                <a:t>제어 모듈</a:t>
              </a:r>
              <a:endParaRPr sz="16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50470" y="1388042"/>
            <a:ext cx="3960000" cy="2015423"/>
            <a:chOff x="4350470" y="1388042"/>
            <a:chExt cx="3960000" cy="2015423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9A1E3571-374D-EA4C-9797-1426D001ED3B}"/>
                </a:ext>
              </a:extLst>
            </p:cNvPr>
            <p:cNvSpPr/>
            <p:nvPr/>
          </p:nvSpPr>
          <p:spPr>
            <a:xfrm>
              <a:off x="4350470" y="1783465"/>
              <a:ext cx="3960000" cy="1620000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13" name="TextBox 4"/>
            <p:cNvSpPr txBox="1"/>
            <p:nvPr/>
          </p:nvSpPr>
          <p:spPr>
            <a:xfrm>
              <a:off x="5759064" y="1388042"/>
              <a:ext cx="1190388" cy="3385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 b="1"/>
              </a:lvl1pPr>
            </a:lstStyle>
            <a:p>
              <a:r>
                <a:rPr lang="ko-KR" altLang="en-US" sz="1600" dirty="0"/>
                <a:t>동전 </a:t>
              </a:r>
              <a:r>
                <a:rPr lang="ko-KR" altLang="en-US" sz="1600" dirty="0" err="1"/>
                <a:t>주입부</a:t>
              </a:r>
              <a:endParaRPr sz="16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350470" y="4105977"/>
            <a:ext cx="3960000" cy="2025665"/>
            <a:chOff x="4350470" y="4105977"/>
            <a:chExt cx="3960000" cy="2025665"/>
          </a:xfrm>
        </p:grpSpPr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D20D230E-5F84-854C-93EF-48662E54BD96}"/>
                </a:ext>
              </a:extLst>
            </p:cNvPr>
            <p:cNvSpPr/>
            <p:nvPr/>
          </p:nvSpPr>
          <p:spPr>
            <a:xfrm>
              <a:off x="4350470" y="4511642"/>
              <a:ext cx="3960000" cy="1620000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14" name="TextBox 4"/>
            <p:cNvSpPr txBox="1"/>
            <p:nvPr/>
          </p:nvSpPr>
          <p:spPr>
            <a:xfrm>
              <a:off x="5656471" y="4105977"/>
              <a:ext cx="1395573" cy="3385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 b="1"/>
              </a:lvl1pPr>
            </a:lstStyle>
            <a:p>
              <a:r>
                <a:rPr lang="ko-KR" altLang="en-US" sz="1600" dirty="0"/>
                <a:t>시리얼 </a:t>
              </a:r>
              <a:r>
                <a:rPr lang="ko-KR" altLang="en-US" sz="1600" dirty="0" err="1"/>
                <a:t>제조부</a:t>
              </a:r>
              <a:endParaRPr sz="16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407653" y="2267637"/>
            <a:ext cx="4347436" cy="482686"/>
            <a:chOff x="1407653" y="2267637"/>
            <a:chExt cx="4347436" cy="482686"/>
          </a:xfrm>
        </p:grpSpPr>
        <p:grpSp>
          <p:nvGrpSpPr>
            <p:cNvPr id="3" name="그룹 2"/>
            <p:cNvGrpSpPr/>
            <p:nvPr/>
          </p:nvGrpSpPr>
          <p:grpSpPr>
            <a:xfrm>
              <a:off x="3033235" y="2267637"/>
              <a:ext cx="1317234" cy="328850"/>
              <a:chOff x="3033235" y="2267637"/>
              <a:chExt cx="1317234" cy="328850"/>
            </a:xfrm>
          </p:grpSpPr>
          <p:sp>
            <p:nvSpPr>
              <p:cNvPr id="24" name="TextBox 4"/>
              <p:cNvSpPr txBox="1"/>
              <p:nvPr/>
            </p:nvSpPr>
            <p:spPr>
              <a:xfrm>
                <a:off x="3033235" y="2267637"/>
                <a:ext cx="1111841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sz="2400" b="1"/>
                </a:lvl1pPr>
              </a:lstStyle>
              <a:p>
                <a:r>
                  <a:rPr lang="en-US" sz="1200" dirty="0"/>
                  <a:t>MAKE = 1’b0</a:t>
                </a:r>
                <a:endParaRPr sz="1200" dirty="0"/>
              </a:p>
            </p:txBody>
          </p:sp>
          <p:cxnSp>
            <p:nvCxnSpPr>
              <p:cNvPr id="7" name="직선 화살표 연결선 6"/>
              <p:cNvCxnSpPr/>
              <p:nvPr/>
            </p:nvCxnSpPr>
            <p:spPr>
              <a:xfrm>
                <a:off x="3047455" y="2596487"/>
                <a:ext cx="130301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4"/>
            <p:cNvSpPr txBox="1"/>
            <p:nvPr/>
          </p:nvSpPr>
          <p:spPr>
            <a:xfrm>
              <a:off x="1407653" y="2458000"/>
              <a:ext cx="1278553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 b="1"/>
              </a:lvl1pPr>
            </a:lstStyle>
            <a:p>
              <a:r>
                <a:rPr lang="ko-KR" altLang="en-US" sz="1200" dirty="0"/>
                <a:t>제조 완료를 알림</a:t>
              </a:r>
              <a:endParaRPr sz="1200" dirty="0"/>
            </a:p>
          </p:txBody>
        </p:sp>
        <p:sp>
          <p:nvSpPr>
            <p:cNvPr id="23" name="TextBox 4"/>
            <p:cNvSpPr txBox="1"/>
            <p:nvPr/>
          </p:nvSpPr>
          <p:spPr>
            <a:xfrm>
              <a:off x="4630424" y="2473324"/>
              <a:ext cx="1124665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 b="1"/>
              </a:lvl1pPr>
            </a:lstStyle>
            <a:p>
              <a:r>
                <a:rPr lang="ko-KR" altLang="en-US" sz="1200" dirty="0"/>
                <a:t>나머지 돈 반환</a:t>
              </a:r>
              <a:endParaRPr sz="12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047455" y="4882731"/>
            <a:ext cx="2437634" cy="519201"/>
            <a:chOff x="3047455" y="4882731"/>
            <a:chExt cx="2437634" cy="519201"/>
          </a:xfrm>
        </p:grpSpPr>
        <p:grpSp>
          <p:nvGrpSpPr>
            <p:cNvPr id="6" name="그룹 5"/>
            <p:cNvGrpSpPr/>
            <p:nvPr/>
          </p:nvGrpSpPr>
          <p:grpSpPr>
            <a:xfrm>
              <a:off x="3047455" y="4882731"/>
              <a:ext cx="1303014" cy="461665"/>
              <a:chOff x="3047455" y="4882731"/>
              <a:chExt cx="1303014" cy="461665"/>
            </a:xfrm>
          </p:grpSpPr>
          <p:cxnSp>
            <p:nvCxnSpPr>
              <p:cNvPr id="5" name="직선 화살표 연결선 4"/>
              <p:cNvCxnSpPr/>
              <p:nvPr/>
            </p:nvCxnSpPr>
            <p:spPr>
              <a:xfrm flipH="1">
                <a:off x="3047455" y="5263433"/>
                <a:ext cx="130301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4"/>
              <p:cNvSpPr txBox="1"/>
              <p:nvPr/>
            </p:nvSpPr>
            <p:spPr>
              <a:xfrm>
                <a:off x="3273686" y="4882731"/>
                <a:ext cx="1071766" cy="4616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sz="2400" b="1"/>
                </a:lvl1pPr>
              </a:lstStyle>
              <a:p>
                <a:r>
                  <a:rPr lang="en-US" altLang="ko-KR" sz="1200" dirty="0"/>
                  <a:t>MAKE = 1’b0</a:t>
                </a:r>
              </a:p>
              <a:p>
                <a:endParaRPr sz="1200" dirty="0"/>
              </a:p>
            </p:txBody>
          </p:sp>
        </p:grpSp>
        <p:sp>
          <p:nvSpPr>
            <p:cNvPr id="25" name="TextBox 4"/>
            <p:cNvSpPr txBox="1"/>
            <p:nvPr/>
          </p:nvSpPr>
          <p:spPr>
            <a:xfrm>
              <a:off x="4722703" y="5124933"/>
              <a:ext cx="762386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 b="1"/>
              </a:lvl1pPr>
            </a:lstStyle>
            <a:p>
              <a:r>
                <a:rPr lang="ko-KR" altLang="en-US" sz="1200" dirty="0"/>
                <a:t>제조 완료</a:t>
              </a:r>
              <a:endParaRPr sz="12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964092" y="2885813"/>
            <a:ext cx="713725" cy="2402273"/>
            <a:chOff x="1972481" y="2919369"/>
            <a:chExt cx="713725" cy="2402273"/>
          </a:xfrm>
        </p:grpSpPr>
        <p:cxnSp>
          <p:nvCxnSpPr>
            <p:cNvPr id="19" name="직선 화살표 연결선 18"/>
            <p:cNvCxnSpPr/>
            <p:nvPr/>
          </p:nvCxnSpPr>
          <p:spPr>
            <a:xfrm flipV="1">
              <a:off x="1972481" y="2919369"/>
              <a:ext cx="0" cy="240227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972481" y="5321642"/>
              <a:ext cx="713725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7B36761-4BE7-D642-BFCC-83A7C91915E8}"/>
              </a:ext>
            </a:extLst>
          </p:cNvPr>
          <p:cNvGrpSpPr/>
          <p:nvPr/>
        </p:nvGrpSpPr>
        <p:grpSpPr>
          <a:xfrm>
            <a:off x="39880" y="1245145"/>
            <a:ext cx="1323437" cy="866802"/>
            <a:chOff x="3917391" y="3706116"/>
            <a:chExt cx="6434571" cy="2425526"/>
          </a:xfrm>
        </p:grpSpPr>
        <p:sp>
          <p:nvSpPr>
            <p:cNvPr id="31" name="순서도: 대체 처리 9">
              <a:extLst>
                <a:ext uri="{FF2B5EF4-FFF2-40B4-BE49-F238E27FC236}">
                  <a16:creationId xmlns:a16="http://schemas.microsoft.com/office/drawing/2014/main" id="{A1945638-0677-D143-8FC3-8C4799F560B8}"/>
                </a:ext>
              </a:extLst>
            </p:cNvPr>
            <p:cNvSpPr/>
            <p:nvPr/>
          </p:nvSpPr>
          <p:spPr>
            <a:xfrm>
              <a:off x="4350470" y="4511642"/>
              <a:ext cx="3960000" cy="1620000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32" name="TextBox 4">
              <a:extLst>
                <a:ext uri="{FF2B5EF4-FFF2-40B4-BE49-F238E27FC236}">
                  <a16:creationId xmlns:a16="http://schemas.microsoft.com/office/drawing/2014/main" id="{36A45CD4-8ED5-3E4A-B1F6-1279040B7024}"/>
                </a:ext>
              </a:extLst>
            </p:cNvPr>
            <p:cNvSpPr txBox="1"/>
            <p:nvPr/>
          </p:nvSpPr>
          <p:spPr>
            <a:xfrm>
              <a:off x="3917391" y="3706116"/>
              <a:ext cx="6434571" cy="7751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400" b="1"/>
              </a:lvl1pPr>
            </a:lstStyle>
            <a:p>
              <a:r>
                <a:rPr lang="ko-KR" altLang="en-US" sz="1200" dirty="0"/>
                <a:t>노래재생모듈</a:t>
              </a:r>
              <a:endParaRPr sz="1600" dirty="0"/>
            </a:p>
          </p:txBody>
        </p:sp>
      </p:grp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E01BB2CD-2CFD-1F43-8932-1CBA68B58FB1}"/>
              </a:ext>
            </a:extLst>
          </p:cNvPr>
          <p:cNvCxnSpPr>
            <a:cxnSpLocks/>
            <a:stCxn id="12" idx="1"/>
            <a:endCxn id="31" idx="2"/>
          </p:cNvCxnSpPr>
          <p:nvPr/>
        </p:nvCxnSpPr>
        <p:spPr>
          <a:xfrm rot="10800000">
            <a:off x="536194" y="2111947"/>
            <a:ext cx="459263" cy="186748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06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사각형 1"/>
          <p:cNvSpPr/>
          <p:nvPr/>
        </p:nvSpPr>
        <p:spPr>
          <a:xfrm>
            <a:off x="442641" y="275658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직사각형 2"/>
          <p:cNvSpPr/>
          <p:nvPr/>
        </p:nvSpPr>
        <p:spPr>
          <a:xfrm>
            <a:off x="595041" y="428058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직선 연결선 3"/>
          <p:cNvSpPr/>
          <p:nvPr/>
        </p:nvSpPr>
        <p:spPr>
          <a:xfrm>
            <a:off x="442641" y="275658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1" name="TextBox 4"/>
          <p:cNvSpPr txBox="1"/>
          <p:nvPr/>
        </p:nvSpPr>
        <p:spPr>
          <a:xfrm>
            <a:off x="1064425" y="290898"/>
            <a:ext cx="296170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제어 모듈</a:t>
            </a:r>
            <a:r>
              <a:rPr lang="en-US" altLang="ko-KR" dirty="0"/>
              <a:t>:</a:t>
            </a:r>
            <a:r>
              <a:rPr lang="ko-KR" altLang="en-US" dirty="0"/>
              <a:t> 상태 머신</a:t>
            </a:r>
            <a:endParaRPr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1D7615B9-DE22-234D-871A-6A94B1938299}"/>
              </a:ext>
            </a:extLst>
          </p:cNvPr>
          <p:cNvCxnSpPr>
            <a:cxnSpLocks/>
          </p:cNvCxnSpPr>
          <p:nvPr/>
        </p:nvCxnSpPr>
        <p:spPr>
          <a:xfrm rot="10800000" flipH="1">
            <a:off x="7693010" y="2809729"/>
            <a:ext cx="12700" cy="636398"/>
          </a:xfrm>
          <a:prstGeom prst="curvedConnector3">
            <a:avLst>
              <a:gd name="adj1" fmla="val 2837811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6B59E03-BD4B-4645-9E2D-71D225B8F836}"/>
              </a:ext>
            </a:extLst>
          </p:cNvPr>
          <p:cNvGrpSpPr/>
          <p:nvPr/>
        </p:nvGrpSpPr>
        <p:grpSpPr>
          <a:xfrm>
            <a:off x="196479" y="2513809"/>
            <a:ext cx="1785153" cy="2051441"/>
            <a:chOff x="196479" y="2513809"/>
            <a:chExt cx="1785153" cy="205144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DA730DA-C7AF-8748-AA24-C1432D28B71A}"/>
                </a:ext>
              </a:extLst>
            </p:cNvPr>
            <p:cNvGrpSpPr/>
            <p:nvPr/>
          </p:nvGrpSpPr>
          <p:grpSpPr>
            <a:xfrm>
              <a:off x="824188" y="2809329"/>
              <a:ext cx="900000" cy="900000"/>
              <a:chOff x="1726451" y="2921000"/>
              <a:chExt cx="1270001" cy="1270000"/>
            </a:xfrm>
          </p:grpSpPr>
          <p:sp>
            <p:nvSpPr>
              <p:cNvPr id="164" name="원"/>
              <p:cNvSpPr/>
              <p:nvPr/>
            </p:nvSpPr>
            <p:spPr>
              <a:xfrm>
                <a:off x="1726451" y="2921000"/>
                <a:ext cx="1270001" cy="1270000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45719" rIns="45719" anchor="ctr"/>
              <a:lstStyle/>
              <a:p>
                <a:endParaRPr sz="1400"/>
              </a:p>
            </p:txBody>
          </p:sp>
          <p:sp>
            <p:nvSpPr>
              <p:cNvPr id="170" name="S0"/>
              <p:cNvSpPr txBox="1"/>
              <p:nvPr/>
            </p:nvSpPr>
            <p:spPr>
              <a:xfrm>
                <a:off x="2169576" y="3370579"/>
                <a:ext cx="408518" cy="4343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sz="1400" dirty="0"/>
                  <a:t>S0</a:t>
                </a:r>
              </a:p>
            </p:txBody>
          </p:sp>
        </p:grpSp>
        <p:sp>
          <p:nvSpPr>
            <p:cNvPr id="3" name="삼각형 2">
              <a:extLst>
                <a:ext uri="{FF2B5EF4-FFF2-40B4-BE49-F238E27FC236}">
                  <a16:creationId xmlns:a16="http://schemas.microsoft.com/office/drawing/2014/main" id="{E13E5ED5-4698-1843-8A99-1BD4FB8D4EF5}"/>
                </a:ext>
              </a:extLst>
            </p:cNvPr>
            <p:cNvSpPr/>
            <p:nvPr/>
          </p:nvSpPr>
          <p:spPr>
            <a:xfrm rot="9957828">
              <a:off x="888248" y="2513809"/>
              <a:ext cx="361292" cy="320098"/>
            </a:xfrm>
            <a:prstGeom prst="triangl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cxnSp>
          <p:nvCxnSpPr>
            <p:cNvPr id="8" name="구부러진 연결선[U] 7">
              <a:extLst>
                <a:ext uri="{FF2B5EF4-FFF2-40B4-BE49-F238E27FC236}">
                  <a16:creationId xmlns:a16="http://schemas.microsoft.com/office/drawing/2014/main" id="{6908CAA3-A0F7-FD4E-86D6-E4FF5D968C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091" y="2923800"/>
              <a:ext cx="12700" cy="636396"/>
            </a:xfrm>
            <a:prstGeom prst="curvedConnector3">
              <a:avLst>
                <a:gd name="adj1" fmla="val 283781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37FAD3-0A28-7D43-8136-61BE8565D61A}"/>
                </a:ext>
              </a:extLst>
            </p:cNvPr>
            <p:cNvSpPr txBox="1"/>
            <p:nvPr/>
          </p:nvSpPr>
          <p:spPr>
            <a:xfrm>
              <a:off x="692386" y="3918921"/>
              <a:ext cx="1289246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/>
                <a:t>OK = OFF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맑은 고딕"/>
                </a:rPr>
                <a:t>SONG = OFF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/>
                <a:t>ORDER = 7’b0</a:t>
              </a:r>
              <a:endPara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38" name="OUT :">
              <a:extLst>
                <a:ext uri="{FF2B5EF4-FFF2-40B4-BE49-F238E27FC236}">
                  <a16:creationId xmlns:a16="http://schemas.microsoft.com/office/drawing/2014/main" id="{B8FB1C08-DC86-F741-88AD-0C8968DC787E}"/>
                </a:ext>
              </a:extLst>
            </p:cNvPr>
            <p:cNvSpPr txBox="1"/>
            <p:nvPr/>
          </p:nvSpPr>
          <p:spPr>
            <a:xfrm>
              <a:off x="196479" y="3918921"/>
              <a:ext cx="509112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200" dirty="0"/>
                <a:t>OUT</a:t>
              </a:r>
              <a:r>
                <a:rPr sz="1200" dirty="0"/>
                <a:t> :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33081C3-3517-5E48-BD54-42E3E15C2D66}"/>
              </a:ext>
            </a:extLst>
          </p:cNvPr>
          <p:cNvGrpSpPr/>
          <p:nvPr/>
        </p:nvGrpSpPr>
        <p:grpSpPr>
          <a:xfrm>
            <a:off x="4082928" y="1279549"/>
            <a:ext cx="2971444" cy="1751940"/>
            <a:chOff x="4236420" y="1322093"/>
            <a:chExt cx="2971444" cy="1751940"/>
          </a:xfrm>
        </p:grpSpPr>
        <p:cxnSp>
          <p:nvCxnSpPr>
            <p:cNvPr id="93" name="직선 화살표 연결선 3">
              <a:extLst>
                <a:ext uri="{FF2B5EF4-FFF2-40B4-BE49-F238E27FC236}">
                  <a16:creationId xmlns:a16="http://schemas.microsoft.com/office/drawing/2014/main" id="{E4BCFA18-169B-5C4D-969C-79061DCCBDB3}"/>
                </a:ext>
              </a:extLst>
            </p:cNvPr>
            <p:cNvCxnSpPr>
              <a:cxnSpLocks/>
              <a:stCxn id="43" idx="6"/>
              <a:endCxn id="163" idx="1"/>
            </p:cNvCxnSpPr>
            <p:nvPr/>
          </p:nvCxnSpPr>
          <p:spPr>
            <a:xfrm>
              <a:off x="4897179" y="1322093"/>
              <a:ext cx="2310685" cy="1501835"/>
            </a:xfrm>
            <a:prstGeom prst="curvedConnector2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AC74A24-9B12-5C40-A867-51C96D7632B0}"/>
                </a:ext>
              </a:extLst>
            </p:cNvPr>
            <p:cNvGrpSpPr/>
            <p:nvPr/>
          </p:nvGrpSpPr>
          <p:grpSpPr>
            <a:xfrm>
              <a:off x="4246103" y="2229103"/>
              <a:ext cx="2186270" cy="844930"/>
              <a:chOff x="-101234" y="4871268"/>
              <a:chExt cx="2538990" cy="1044039"/>
            </a:xfrm>
          </p:grpSpPr>
          <p:sp>
            <p:nvSpPr>
              <p:cNvPr id="41" name="OUT :">
                <a:extLst>
                  <a:ext uri="{FF2B5EF4-FFF2-40B4-BE49-F238E27FC236}">
                    <a16:creationId xmlns:a16="http://schemas.microsoft.com/office/drawing/2014/main" id="{FC971CA5-52F4-F944-B510-0B6B128EF355}"/>
                  </a:ext>
                </a:extLst>
              </p:cNvPr>
              <p:cNvSpPr txBox="1"/>
              <p:nvPr/>
            </p:nvSpPr>
            <p:spPr>
              <a:xfrm>
                <a:off x="-101234" y="4871268"/>
                <a:ext cx="591249" cy="34227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sz="1200" dirty="0"/>
                  <a:t>OUT :</a:t>
                </a:r>
              </a:p>
            </p:txBody>
          </p:sp>
          <p:sp>
            <p:nvSpPr>
              <p:cNvPr id="42" name="A = B">
                <a:extLst>
                  <a:ext uri="{FF2B5EF4-FFF2-40B4-BE49-F238E27FC236}">
                    <a16:creationId xmlns:a16="http://schemas.microsoft.com/office/drawing/2014/main" id="{7752ABDB-6FDF-6346-8670-F303BAD9A62E}"/>
                  </a:ext>
                </a:extLst>
              </p:cNvPr>
              <p:cNvSpPr txBox="1"/>
              <p:nvPr/>
            </p:nvSpPr>
            <p:spPr>
              <a:xfrm>
                <a:off x="440982" y="4888485"/>
                <a:ext cx="1996774" cy="102682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altLang="ko-KR" sz="1200" dirty="0"/>
                  <a:t>ORDER[3:1] = Milk</a:t>
                </a:r>
              </a:p>
              <a:p>
                <a:r>
                  <a:rPr lang="en-US" sz="1200" dirty="0"/>
                  <a:t>pay  = COST_MILK</a:t>
                </a:r>
              </a:p>
              <a:p>
                <a:r>
                  <a:rPr lang="ko-KR" altLang="en-US" sz="1200" dirty="0"/>
                  <a:t>          </a:t>
                </a:r>
                <a:r>
                  <a:rPr lang="en-US" sz="1200" dirty="0"/>
                  <a:t>+COST_CEREAL</a:t>
                </a:r>
              </a:p>
              <a:p>
                <a:r>
                  <a:rPr lang="en-US" sz="1200" dirty="0"/>
                  <a:t>OK </a:t>
                </a:r>
                <a:r>
                  <a:rPr lang="ko-KR" altLang="en-US" sz="1200" dirty="0"/>
                  <a:t>   </a:t>
                </a:r>
                <a:r>
                  <a:rPr lang="en-US" sz="1200" dirty="0"/>
                  <a:t>= ON</a:t>
                </a:r>
              </a:p>
            </p:txBody>
          </p:sp>
        </p:grpSp>
        <p:sp>
          <p:nvSpPr>
            <p:cNvPr id="62" name="OUT :">
              <a:extLst>
                <a:ext uri="{FF2B5EF4-FFF2-40B4-BE49-F238E27FC236}">
                  <a16:creationId xmlns:a16="http://schemas.microsoft.com/office/drawing/2014/main" id="{7446805A-3386-9D44-A2CE-4A31ED71E4A8}"/>
                </a:ext>
              </a:extLst>
            </p:cNvPr>
            <p:cNvSpPr txBox="1"/>
            <p:nvPr/>
          </p:nvSpPr>
          <p:spPr>
            <a:xfrm>
              <a:off x="4236420" y="1814789"/>
              <a:ext cx="523539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200" dirty="0"/>
                <a:t>CND</a:t>
              </a:r>
              <a:r>
                <a:rPr sz="1200" dirty="0"/>
                <a:t> :</a:t>
              </a:r>
            </a:p>
          </p:txBody>
        </p:sp>
        <p:sp>
          <p:nvSpPr>
            <p:cNvPr id="63" name="A = B">
              <a:extLst>
                <a:ext uri="{FF2B5EF4-FFF2-40B4-BE49-F238E27FC236}">
                  <a16:creationId xmlns:a16="http://schemas.microsoft.com/office/drawing/2014/main" id="{261287FF-2E5D-1142-A73B-F5B8B2592F74}"/>
                </a:ext>
              </a:extLst>
            </p:cNvPr>
            <p:cNvSpPr txBox="1"/>
            <p:nvPr/>
          </p:nvSpPr>
          <p:spPr>
            <a:xfrm>
              <a:off x="4718397" y="1816247"/>
              <a:ext cx="2233943" cy="4616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200" dirty="0"/>
                <a:t>Milk != 3’b0</a:t>
              </a:r>
            </a:p>
            <a:p>
              <a:r>
                <a:rPr lang="en-US" altLang="ko-KR" sz="1200" dirty="0"/>
                <a:t>&amp;&amp; ORDER[6:1] != 6’b001001 </a:t>
              </a:r>
              <a:endParaRPr lang="en-US" sz="1200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56812DC-E6C3-DD48-AEC4-897D62B99508}"/>
              </a:ext>
            </a:extLst>
          </p:cNvPr>
          <p:cNvGrpSpPr/>
          <p:nvPr/>
        </p:nvGrpSpPr>
        <p:grpSpPr>
          <a:xfrm>
            <a:off x="1307142" y="1279549"/>
            <a:ext cx="2536544" cy="1661582"/>
            <a:chOff x="1307142" y="1279549"/>
            <a:chExt cx="2536544" cy="166158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1B0A25-B77F-3143-92AB-043C01BE0D91}"/>
                </a:ext>
              </a:extLst>
            </p:cNvPr>
            <p:cNvGrpSpPr/>
            <p:nvPr/>
          </p:nvGrpSpPr>
          <p:grpSpPr>
            <a:xfrm>
              <a:off x="1307142" y="1377726"/>
              <a:ext cx="1976099" cy="1172956"/>
              <a:chOff x="3266181" y="1777422"/>
              <a:chExt cx="1976099" cy="1172956"/>
            </a:xfrm>
          </p:grpSpPr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3CB9B8E1-86A6-5B4D-AF53-B6322FCE484D}"/>
                  </a:ext>
                </a:extLst>
              </p:cNvPr>
              <p:cNvGrpSpPr/>
              <p:nvPr/>
            </p:nvGrpSpPr>
            <p:grpSpPr>
              <a:xfrm>
                <a:off x="3798420" y="2665223"/>
                <a:ext cx="1443860" cy="285155"/>
                <a:chOff x="4412183" y="6235687"/>
                <a:chExt cx="1443860" cy="285155"/>
              </a:xfrm>
            </p:grpSpPr>
            <p:sp>
              <p:nvSpPr>
                <p:cNvPr id="98" name="OUT :">
                  <a:extLst>
                    <a:ext uri="{FF2B5EF4-FFF2-40B4-BE49-F238E27FC236}">
                      <a16:creationId xmlns:a16="http://schemas.microsoft.com/office/drawing/2014/main" id="{25836AB0-95A5-0D4F-998F-EB577B3B3C25}"/>
                    </a:ext>
                  </a:extLst>
                </p:cNvPr>
                <p:cNvSpPr txBox="1"/>
                <p:nvPr/>
              </p:nvSpPr>
              <p:spPr>
                <a:xfrm>
                  <a:off x="4412183" y="6235687"/>
                  <a:ext cx="523539" cy="276999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>
                  <a:lvl1pPr>
                    <a:defRPr b="1">
                      <a:solidFill>
                        <a:schemeClr val="accent2">
                          <a:satOff val="-4966"/>
                          <a:lumOff val="-10549"/>
                        </a:schemeClr>
                      </a:solidFill>
                    </a:defRPr>
                  </a:lvl1pPr>
                </a:lstStyle>
                <a:p>
                  <a:r>
                    <a:rPr lang="en-US" sz="1200" dirty="0"/>
                    <a:t>CND</a:t>
                  </a:r>
                  <a:r>
                    <a:rPr sz="1200" dirty="0"/>
                    <a:t> :</a:t>
                  </a:r>
                </a:p>
              </p:txBody>
            </p:sp>
            <p:sp>
              <p:nvSpPr>
                <p:cNvPr id="99" name="A = B">
                  <a:extLst>
                    <a:ext uri="{FF2B5EF4-FFF2-40B4-BE49-F238E27FC236}">
                      <a16:creationId xmlns:a16="http://schemas.microsoft.com/office/drawing/2014/main" id="{BDFF27B0-4B3B-204D-AD82-6339D1EAF826}"/>
                    </a:ext>
                  </a:extLst>
                </p:cNvPr>
                <p:cNvSpPr txBox="1"/>
                <p:nvPr/>
              </p:nvSpPr>
              <p:spPr>
                <a:xfrm>
                  <a:off x="4898090" y="6243843"/>
                  <a:ext cx="957953" cy="276999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/>
                <a:p>
                  <a:r>
                    <a:rPr lang="en-US" sz="1200" dirty="0"/>
                    <a:t>MAKE = NO</a:t>
                  </a:r>
                  <a:endParaRPr sz="1200" dirty="0"/>
                </a:p>
              </p:txBody>
            </p:sp>
          </p:grpSp>
          <p:sp>
            <p:nvSpPr>
              <p:cNvPr id="127" name="A = B">
                <a:extLst>
                  <a:ext uri="{FF2B5EF4-FFF2-40B4-BE49-F238E27FC236}">
                    <a16:creationId xmlns:a16="http://schemas.microsoft.com/office/drawing/2014/main" id="{07742427-8A67-BF4C-B634-986E9A5D0E46}"/>
                  </a:ext>
                </a:extLst>
              </p:cNvPr>
              <p:cNvSpPr txBox="1"/>
              <p:nvPr/>
            </p:nvSpPr>
            <p:spPr>
              <a:xfrm>
                <a:off x="3266181" y="1777422"/>
                <a:ext cx="92396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endParaRPr sz="1200" dirty="0"/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46AC980-DAFE-4A4B-A500-5C7F5506EE0E}"/>
                </a:ext>
              </a:extLst>
            </p:cNvPr>
            <p:cNvCxnSpPr>
              <a:cxnSpLocks/>
              <a:stCxn id="43" idx="2"/>
              <a:endCxn id="164" idx="7"/>
            </p:cNvCxnSpPr>
            <p:nvPr/>
          </p:nvCxnSpPr>
          <p:spPr>
            <a:xfrm rot="10800000" flipV="1">
              <a:off x="1592386" y="1279549"/>
              <a:ext cx="2251300" cy="1661582"/>
            </a:xfrm>
            <a:prstGeom prst="curvedConnector2">
              <a:avLst/>
            </a:prstGeom>
            <a:noFill/>
            <a:ln w="9525" cap="flat">
              <a:solidFill>
                <a:schemeClr val="tx1"/>
              </a:solidFill>
              <a:prstDash val="solid"/>
              <a:round/>
              <a:headEnd w="lg" len="lg"/>
              <a:tailEnd type="triangle" w="lg" len="lg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2" name="A = B">
            <a:extLst>
              <a:ext uri="{FF2B5EF4-FFF2-40B4-BE49-F238E27FC236}">
                <a16:creationId xmlns:a16="http://schemas.microsoft.com/office/drawing/2014/main" id="{27BC803B-43A3-1C48-8DDB-DD9495917C3F}"/>
              </a:ext>
            </a:extLst>
          </p:cNvPr>
          <p:cNvSpPr txBox="1"/>
          <p:nvPr/>
        </p:nvSpPr>
        <p:spPr>
          <a:xfrm>
            <a:off x="5676910" y="4947443"/>
            <a:ext cx="9239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endParaRPr lang="en-US" sz="12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419DCB-4037-8642-A9CF-8BC2F7578E26}"/>
              </a:ext>
            </a:extLst>
          </p:cNvPr>
          <p:cNvGrpSpPr/>
          <p:nvPr/>
        </p:nvGrpSpPr>
        <p:grpSpPr>
          <a:xfrm>
            <a:off x="3205953" y="4750778"/>
            <a:ext cx="2301571" cy="1631042"/>
            <a:chOff x="3205953" y="4750778"/>
            <a:chExt cx="2301571" cy="163104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FCF53E7-8DAF-154D-9B85-DEE38A6093FE}"/>
                </a:ext>
              </a:extLst>
            </p:cNvPr>
            <p:cNvGrpSpPr/>
            <p:nvPr/>
          </p:nvGrpSpPr>
          <p:grpSpPr>
            <a:xfrm>
              <a:off x="3207297" y="4750778"/>
              <a:ext cx="2300227" cy="1631042"/>
              <a:chOff x="3207297" y="4750778"/>
              <a:chExt cx="2300227" cy="1631042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CAFBCA0A-11C7-984A-97E8-F7AC984E004D}"/>
                  </a:ext>
                </a:extLst>
              </p:cNvPr>
              <p:cNvGrpSpPr/>
              <p:nvPr/>
            </p:nvGrpSpPr>
            <p:grpSpPr>
              <a:xfrm>
                <a:off x="3207297" y="5900729"/>
                <a:ext cx="2300227" cy="481091"/>
                <a:chOff x="4878376" y="5564688"/>
                <a:chExt cx="2300227" cy="481091"/>
              </a:xfrm>
            </p:grpSpPr>
            <p:sp>
              <p:nvSpPr>
                <p:cNvPr id="95" name="OUT :">
                  <a:extLst>
                    <a:ext uri="{FF2B5EF4-FFF2-40B4-BE49-F238E27FC236}">
                      <a16:creationId xmlns:a16="http://schemas.microsoft.com/office/drawing/2014/main" id="{7B0D9F8D-A990-ED4D-8832-F809EB6DE328}"/>
                    </a:ext>
                  </a:extLst>
                </p:cNvPr>
                <p:cNvSpPr txBox="1"/>
                <p:nvPr/>
              </p:nvSpPr>
              <p:spPr>
                <a:xfrm>
                  <a:off x="4878376" y="5564688"/>
                  <a:ext cx="523539" cy="276999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>
                  <a:lvl1pPr>
                    <a:defRPr b="1">
                      <a:solidFill>
                        <a:schemeClr val="accent2">
                          <a:satOff val="-4966"/>
                          <a:lumOff val="-10549"/>
                        </a:schemeClr>
                      </a:solidFill>
                    </a:defRPr>
                  </a:lvl1pPr>
                </a:lstStyle>
                <a:p>
                  <a:r>
                    <a:rPr lang="en-US" sz="1200" dirty="0"/>
                    <a:t>CND</a:t>
                  </a:r>
                  <a:r>
                    <a:rPr sz="1200" dirty="0"/>
                    <a:t> :</a:t>
                  </a:r>
                </a:p>
              </p:txBody>
            </p:sp>
            <p:sp>
              <p:nvSpPr>
                <p:cNvPr id="96" name="A = B">
                  <a:extLst>
                    <a:ext uri="{FF2B5EF4-FFF2-40B4-BE49-F238E27FC236}">
                      <a16:creationId xmlns:a16="http://schemas.microsoft.com/office/drawing/2014/main" id="{12E24B6A-09EC-6544-B40B-9EFAD365749C}"/>
                    </a:ext>
                  </a:extLst>
                </p:cNvPr>
                <p:cNvSpPr txBox="1"/>
                <p:nvPr/>
              </p:nvSpPr>
              <p:spPr>
                <a:xfrm>
                  <a:off x="5297321" y="5584114"/>
                  <a:ext cx="1881282" cy="461665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/>
                <a:p>
                  <a:r>
                    <a:rPr lang="en-US" sz="1200" dirty="0"/>
                    <a:t> MONEY</a:t>
                  </a:r>
                  <a:r>
                    <a:rPr lang="ko-KR" altLang="en-US" sz="1200" dirty="0"/>
                    <a:t> </a:t>
                  </a:r>
                  <a:r>
                    <a:rPr lang="en-US" sz="1200" dirty="0"/>
                    <a:t>&gt;</a:t>
                  </a:r>
                  <a:r>
                    <a:rPr lang="ko-KR" altLang="en-US" sz="1200" dirty="0"/>
                    <a:t> </a:t>
                  </a:r>
                  <a:r>
                    <a:rPr lang="en-US" sz="1200" dirty="0"/>
                    <a:t>COST_CEREAL</a:t>
                  </a:r>
                </a:p>
                <a:p>
                  <a:r>
                    <a:rPr lang="en-US" sz="1200" dirty="0"/>
                    <a:t> OCL = ON</a:t>
                  </a:r>
                </a:p>
              </p:txBody>
            </p:sp>
          </p:grpSp>
          <p:sp>
            <p:nvSpPr>
              <p:cNvPr id="50" name="원">
                <a:extLst>
                  <a:ext uri="{FF2B5EF4-FFF2-40B4-BE49-F238E27FC236}">
                    <a16:creationId xmlns:a16="http://schemas.microsoft.com/office/drawing/2014/main" id="{9F61536B-BA12-3647-85E8-82DDEEF5EC37}"/>
                  </a:ext>
                </a:extLst>
              </p:cNvPr>
              <p:cNvSpPr/>
              <p:nvPr/>
            </p:nvSpPr>
            <p:spPr>
              <a:xfrm>
                <a:off x="3656722" y="4750778"/>
                <a:ext cx="900001" cy="899999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45719" rIns="45719" anchor="ctr"/>
              <a:lstStyle/>
              <a:p>
                <a:endParaRPr sz="1200" dirty="0"/>
              </a:p>
            </p:txBody>
          </p:sp>
          <p:sp>
            <p:nvSpPr>
              <p:cNvPr id="51" name="S1">
                <a:extLst>
                  <a:ext uri="{FF2B5EF4-FFF2-40B4-BE49-F238E27FC236}">
                    <a16:creationId xmlns:a16="http://schemas.microsoft.com/office/drawing/2014/main" id="{208C58AF-E925-E84F-A077-51EB9915FDA2}"/>
                  </a:ext>
                </a:extLst>
              </p:cNvPr>
              <p:cNvSpPr txBox="1"/>
              <p:nvPr/>
            </p:nvSpPr>
            <p:spPr>
              <a:xfrm>
                <a:off x="3976921" y="5074699"/>
                <a:ext cx="260647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sz="1200" dirty="0"/>
                  <a:t>S1</a:t>
                </a:r>
              </a:p>
            </p:txBody>
          </p: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D7453B4C-2DB8-FB49-9AA4-81D823ED4582}"/>
                  </a:ext>
                </a:extLst>
              </p:cNvPr>
              <p:cNvCxnSpPr>
                <a:cxnSpLocks/>
                <a:stCxn id="50" idx="3"/>
                <a:endCxn id="50" idx="5"/>
              </p:cNvCxnSpPr>
              <p:nvPr/>
            </p:nvCxnSpPr>
            <p:spPr>
              <a:xfrm rot="16200000" flipH="1">
                <a:off x="4106722" y="5200776"/>
                <a:ext cx="12700" cy="636397"/>
              </a:xfrm>
              <a:prstGeom prst="curvedConnector3">
                <a:avLst>
                  <a:gd name="adj1" fmla="val 2837811"/>
                </a:avLst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81" name="OUT :">
              <a:extLst>
                <a:ext uri="{FF2B5EF4-FFF2-40B4-BE49-F238E27FC236}">
                  <a16:creationId xmlns:a16="http://schemas.microsoft.com/office/drawing/2014/main" id="{0092514A-BC2D-AB44-B2AD-D253A4B0D413}"/>
                </a:ext>
              </a:extLst>
            </p:cNvPr>
            <p:cNvSpPr txBox="1"/>
            <p:nvPr/>
          </p:nvSpPr>
          <p:spPr>
            <a:xfrm>
              <a:off x="3205953" y="6083360"/>
              <a:ext cx="509112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200" dirty="0"/>
                <a:t>OUT</a:t>
              </a:r>
              <a:r>
                <a:rPr sz="1200" dirty="0"/>
                <a:t> :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F282F9-5E20-B741-9842-FC35CD35971C}"/>
              </a:ext>
            </a:extLst>
          </p:cNvPr>
          <p:cNvGrpSpPr/>
          <p:nvPr/>
        </p:nvGrpSpPr>
        <p:grpSpPr>
          <a:xfrm>
            <a:off x="4259928" y="3417780"/>
            <a:ext cx="2794444" cy="1782998"/>
            <a:chOff x="4259928" y="3417780"/>
            <a:chExt cx="2794444" cy="1782998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7CC71F2-FE89-C54E-86CE-72B832761870}"/>
                </a:ext>
              </a:extLst>
            </p:cNvPr>
            <p:cNvGrpSpPr/>
            <p:nvPr/>
          </p:nvGrpSpPr>
          <p:grpSpPr>
            <a:xfrm>
              <a:off x="4259928" y="3417780"/>
              <a:ext cx="2794444" cy="1782998"/>
              <a:chOff x="4259928" y="3417780"/>
              <a:chExt cx="2794444" cy="1782998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2204A072-4CDC-6D4A-A799-343D5CA2EAED}"/>
                  </a:ext>
                </a:extLst>
              </p:cNvPr>
              <p:cNvGrpSpPr/>
              <p:nvPr/>
            </p:nvGrpSpPr>
            <p:grpSpPr>
              <a:xfrm>
                <a:off x="4259928" y="3508729"/>
                <a:ext cx="2351174" cy="467197"/>
                <a:chOff x="-196348" y="3697870"/>
                <a:chExt cx="2730503" cy="577296"/>
              </a:xfrm>
            </p:grpSpPr>
            <p:sp>
              <p:nvSpPr>
                <p:cNvPr id="48" name="OUT :">
                  <a:extLst>
                    <a:ext uri="{FF2B5EF4-FFF2-40B4-BE49-F238E27FC236}">
                      <a16:creationId xmlns:a16="http://schemas.microsoft.com/office/drawing/2014/main" id="{1D974BC7-8C44-364A-BD7E-ECE5F0D63476}"/>
                    </a:ext>
                  </a:extLst>
                </p:cNvPr>
                <p:cNvSpPr txBox="1"/>
                <p:nvPr/>
              </p:nvSpPr>
              <p:spPr>
                <a:xfrm>
                  <a:off x="-196348" y="3697870"/>
                  <a:ext cx="608005" cy="342272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>
                  <a:lvl1pPr>
                    <a:defRPr b="1">
                      <a:solidFill>
                        <a:schemeClr val="accent2">
                          <a:satOff val="-4966"/>
                          <a:lumOff val="-10549"/>
                        </a:schemeClr>
                      </a:solidFill>
                    </a:defRPr>
                  </a:lvl1pPr>
                </a:lstStyle>
                <a:p>
                  <a:r>
                    <a:rPr lang="en-US" sz="1200" dirty="0"/>
                    <a:t>CND</a:t>
                  </a:r>
                  <a:r>
                    <a:rPr sz="1200" dirty="0"/>
                    <a:t> :</a:t>
                  </a:r>
                </a:p>
              </p:txBody>
            </p:sp>
            <p:sp>
              <p:nvSpPr>
                <p:cNvPr id="49" name="A = B">
                  <a:extLst>
                    <a:ext uri="{FF2B5EF4-FFF2-40B4-BE49-F238E27FC236}">
                      <a16:creationId xmlns:a16="http://schemas.microsoft.com/office/drawing/2014/main" id="{076BFE64-B376-C64F-80B9-36B45EA745F0}"/>
                    </a:ext>
                  </a:extLst>
                </p:cNvPr>
                <p:cNvSpPr txBox="1"/>
                <p:nvPr/>
              </p:nvSpPr>
              <p:spPr>
                <a:xfrm>
                  <a:off x="360522" y="3704708"/>
                  <a:ext cx="2173633" cy="570458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/>
                <a:p>
                  <a:r>
                    <a:rPr lang="en-US" sz="1200" dirty="0"/>
                    <a:t>Money &gt;</a:t>
                  </a:r>
                  <a:r>
                    <a:rPr lang="en-US" altLang="ko-KR" sz="1200" dirty="0"/>
                    <a:t>=</a:t>
                  </a:r>
                  <a:r>
                    <a:rPr lang="en-US" sz="1200" dirty="0"/>
                    <a:t> COST_CEREAL</a:t>
                  </a:r>
                </a:p>
                <a:p>
                  <a:r>
                    <a:rPr lang="en-US" sz="1200" dirty="0"/>
                    <a:t>&amp;&amp; Cereal != 3b’0</a:t>
                  </a:r>
                </a:p>
              </p:txBody>
            </p:sp>
          </p:grpSp>
          <p:cxnSp>
            <p:nvCxnSpPr>
              <p:cNvPr id="53" name="직선 화살표 연결선 3">
                <a:extLst>
                  <a:ext uri="{FF2B5EF4-FFF2-40B4-BE49-F238E27FC236}">
                    <a16:creationId xmlns:a16="http://schemas.microsoft.com/office/drawing/2014/main" id="{74E9072B-04C7-2844-B54E-D091E213C91A}"/>
                  </a:ext>
                </a:extLst>
              </p:cNvPr>
              <p:cNvCxnSpPr>
                <a:cxnSpLocks/>
                <a:stCxn id="50" idx="6"/>
                <a:endCxn id="163" idx="3"/>
              </p:cNvCxnSpPr>
              <p:nvPr/>
            </p:nvCxnSpPr>
            <p:spPr>
              <a:xfrm flipV="1">
                <a:off x="4556723" y="3417780"/>
                <a:ext cx="2497649" cy="1782998"/>
              </a:xfrm>
              <a:prstGeom prst="curvedConnector2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A = B">
                <a:extLst>
                  <a:ext uri="{FF2B5EF4-FFF2-40B4-BE49-F238E27FC236}">
                    <a16:creationId xmlns:a16="http://schemas.microsoft.com/office/drawing/2014/main" id="{D41D650B-150B-9D44-953C-EFBD8BECDB98}"/>
                  </a:ext>
                </a:extLst>
              </p:cNvPr>
              <p:cNvSpPr txBox="1"/>
              <p:nvPr/>
            </p:nvSpPr>
            <p:spPr>
              <a:xfrm>
                <a:off x="4736035" y="3920484"/>
                <a:ext cx="1664877" cy="4616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altLang="ko-KR" sz="1200" dirty="0"/>
                  <a:t>ORDER[6:4] = Cereal</a:t>
                </a:r>
              </a:p>
              <a:p>
                <a:r>
                  <a:rPr lang="en-US" altLang="ko-KR" sz="1200" dirty="0"/>
                  <a:t>COST = COST_CEREAL</a:t>
                </a:r>
              </a:p>
            </p:txBody>
          </p:sp>
        </p:grpSp>
        <p:sp>
          <p:nvSpPr>
            <p:cNvPr id="83" name="OUT :">
              <a:extLst>
                <a:ext uri="{FF2B5EF4-FFF2-40B4-BE49-F238E27FC236}">
                  <a16:creationId xmlns:a16="http://schemas.microsoft.com/office/drawing/2014/main" id="{F4B7812D-C5AA-5843-8538-59F07691BD7C}"/>
                </a:ext>
              </a:extLst>
            </p:cNvPr>
            <p:cNvSpPr txBox="1"/>
            <p:nvPr/>
          </p:nvSpPr>
          <p:spPr>
            <a:xfrm>
              <a:off x="4293685" y="3911440"/>
              <a:ext cx="509112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sz="1200" dirty="0"/>
                <a:t>OUT :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8414728-0B0A-D141-AA90-FB9089A6ED9B}"/>
              </a:ext>
            </a:extLst>
          </p:cNvPr>
          <p:cNvGrpSpPr/>
          <p:nvPr/>
        </p:nvGrpSpPr>
        <p:grpSpPr>
          <a:xfrm>
            <a:off x="1592387" y="3577526"/>
            <a:ext cx="2264738" cy="1623251"/>
            <a:chOff x="1592387" y="3577526"/>
            <a:chExt cx="2264738" cy="1623251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DDE772CC-3315-8641-AABD-887F99E39AF0}"/>
                </a:ext>
              </a:extLst>
            </p:cNvPr>
            <p:cNvCxnSpPr>
              <a:cxnSpLocks/>
              <a:stCxn id="164" idx="5"/>
              <a:endCxn id="50" idx="2"/>
            </p:cNvCxnSpPr>
            <p:nvPr/>
          </p:nvCxnSpPr>
          <p:spPr>
            <a:xfrm rot="16200000" flipH="1">
              <a:off x="1812929" y="3356984"/>
              <a:ext cx="1623251" cy="2064336"/>
            </a:xfrm>
            <a:prstGeom prst="curvedConnector2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4D11A12-6632-D848-AB0B-E04D5BAD9D24}"/>
                </a:ext>
              </a:extLst>
            </p:cNvPr>
            <p:cNvGrpSpPr/>
            <p:nvPr/>
          </p:nvGrpSpPr>
          <p:grpSpPr>
            <a:xfrm>
              <a:off x="2102610" y="4115733"/>
              <a:ext cx="1754515" cy="492672"/>
              <a:chOff x="2102610" y="4115733"/>
              <a:chExt cx="1754515" cy="492672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C286E1BA-2592-2242-ABC7-0D6B0D3B37B5}"/>
                  </a:ext>
                </a:extLst>
              </p:cNvPr>
              <p:cNvGrpSpPr/>
              <p:nvPr/>
            </p:nvGrpSpPr>
            <p:grpSpPr>
              <a:xfrm>
                <a:off x="2102610" y="4115733"/>
                <a:ext cx="1754515" cy="279594"/>
                <a:chOff x="3785675" y="4118246"/>
                <a:chExt cx="1754515" cy="279594"/>
              </a:xfrm>
            </p:grpSpPr>
            <p:sp>
              <p:nvSpPr>
                <p:cNvPr id="79" name="OUT :">
                  <a:extLst>
                    <a:ext uri="{FF2B5EF4-FFF2-40B4-BE49-F238E27FC236}">
                      <a16:creationId xmlns:a16="http://schemas.microsoft.com/office/drawing/2014/main" id="{3184F359-BDB2-5645-B55C-EA1AADC43F6C}"/>
                    </a:ext>
                  </a:extLst>
                </p:cNvPr>
                <p:cNvSpPr txBox="1"/>
                <p:nvPr/>
              </p:nvSpPr>
              <p:spPr>
                <a:xfrm>
                  <a:off x="3785675" y="4118246"/>
                  <a:ext cx="523539" cy="276999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>
                  <a:lvl1pPr>
                    <a:defRPr b="1">
                      <a:solidFill>
                        <a:schemeClr val="accent2">
                          <a:satOff val="-4966"/>
                          <a:lumOff val="-10549"/>
                        </a:schemeClr>
                      </a:solidFill>
                    </a:defRPr>
                  </a:lvl1pPr>
                </a:lstStyle>
                <a:p>
                  <a:r>
                    <a:rPr lang="en-US" sz="1200" dirty="0"/>
                    <a:t>CND</a:t>
                  </a:r>
                  <a:r>
                    <a:rPr sz="1200" dirty="0"/>
                    <a:t> :</a:t>
                  </a:r>
                </a:p>
              </p:txBody>
            </p:sp>
            <p:sp>
              <p:nvSpPr>
                <p:cNvPr id="84" name="A = B">
                  <a:extLst>
                    <a:ext uri="{FF2B5EF4-FFF2-40B4-BE49-F238E27FC236}">
                      <a16:creationId xmlns:a16="http://schemas.microsoft.com/office/drawing/2014/main" id="{86872CA3-65A8-3B4C-87A2-9ADA928D8B56}"/>
                    </a:ext>
                  </a:extLst>
                </p:cNvPr>
                <p:cNvSpPr txBox="1"/>
                <p:nvPr/>
              </p:nvSpPr>
              <p:spPr>
                <a:xfrm>
                  <a:off x="4260033" y="4120841"/>
                  <a:ext cx="1280157" cy="276999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/>
                <a:p>
                  <a:r>
                    <a:rPr lang="en-US" sz="1200" dirty="0"/>
                    <a:t>MONEY != 16’b0</a:t>
                  </a:r>
                  <a:endParaRPr sz="1200" dirty="0"/>
                </a:p>
              </p:txBody>
            </p:sp>
          </p:grpSp>
          <p:sp>
            <p:nvSpPr>
              <p:cNvPr id="194" name="OUT :">
                <a:extLst>
                  <a:ext uri="{FF2B5EF4-FFF2-40B4-BE49-F238E27FC236}">
                    <a16:creationId xmlns:a16="http://schemas.microsoft.com/office/drawing/2014/main" id="{62EB1ACE-217D-4143-9515-8C7DEAAB75A8}"/>
                  </a:ext>
                </a:extLst>
              </p:cNvPr>
              <p:cNvSpPr txBox="1"/>
              <p:nvPr/>
            </p:nvSpPr>
            <p:spPr>
              <a:xfrm>
                <a:off x="2117847" y="4331406"/>
                <a:ext cx="509112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sz="1200" dirty="0"/>
                  <a:t>OUT :</a:t>
                </a:r>
              </a:p>
            </p:txBody>
          </p:sp>
        </p:grpSp>
        <p:sp>
          <p:nvSpPr>
            <p:cNvPr id="66" name="A = B">
              <a:extLst>
                <a:ext uri="{FF2B5EF4-FFF2-40B4-BE49-F238E27FC236}">
                  <a16:creationId xmlns:a16="http://schemas.microsoft.com/office/drawing/2014/main" id="{DFA6B5A5-1D5D-7B4B-9B20-9BCCA5823289}"/>
                </a:ext>
              </a:extLst>
            </p:cNvPr>
            <p:cNvSpPr txBox="1"/>
            <p:nvPr/>
          </p:nvSpPr>
          <p:spPr>
            <a:xfrm>
              <a:off x="2583914" y="4340518"/>
              <a:ext cx="970777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200" dirty="0"/>
                <a:t>SONG = ON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0174F32-B396-394F-A6A1-6456D8D22B9D}"/>
              </a:ext>
            </a:extLst>
          </p:cNvPr>
          <p:cNvGrpSpPr/>
          <p:nvPr/>
        </p:nvGrpSpPr>
        <p:grpSpPr>
          <a:xfrm>
            <a:off x="3843686" y="594174"/>
            <a:ext cx="5051718" cy="1135374"/>
            <a:chOff x="3843686" y="594174"/>
            <a:chExt cx="5051718" cy="1135374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5F264C6-DECB-3343-AD56-9560E3B93A00}"/>
                </a:ext>
              </a:extLst>
            </p:cNvPr>
            <p:cNvGrpSpPr/>
            <p:nvPr/>
          </p:nvGrpSpPr>
          <p:grpSpPr>
            <a:xfrm>
              <a:off x="3843686" y="829549"/>
              <a:ext cx="900001" cy="899999"/>
              <a:chOff x="3843686" y="829549"/>
              <a:chExt cx="900001" cy="899999"/>
            </a:xfrm>
          </p:grpSpPr>
          <p:sp>
            <p:nvSpPr>
              <p:cNvPr id="43" name="원">
                <a:extLst>
                  <a:ext uri="{FF2B5EF4-FFF2-40B4-BE49-F238E27FC236}">
                    <a16:creationId xmlns:a16="http://schemas.microsoft.com/office/drawing/2014/main" id="{30E863AE-1137-FF4F-97F5-EC6B4A713484}"/>
                  </a:ext>
                </a:extLst>
              </p:cNvPr>
              <p:cNvSpPr/>
              <p:nvPr/>
            </p:nvSpPr>
            <p:spPr>
              <a:xfrm>
                <a:off x="3843686" y="829549"/>
                <a:ext cx="900001" cy="899999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45719" rIns="45719" anchor="ctr"/>
              <a:lstStyle/>
              <a:p>
                <a:endParaRPr sz="1400"/>
              </a:p>
            </p:txBody>
          </p:sp>
          <p:sp>
            <p:nvSpPr>
              <p:cNvPr id="44" name="S1">
                <a:extLst>
                  <a:ext uri="{FF2B5EF4-FFF2-40B4-BE49-F238E27FC236}">
                    <a16:creationId xmlns:a16="http://schemas.microsoft.com/office/drawing/2014/main" id="{628A308E-EF44-E742-BD00-325BEEC88522}"/>
                  </a:ext>
                </a:extLst>
              </p:cNvPr>
              <p:cNvSpPr txBox="1"/>
              <p:nvPr/>
            </p:nvSpPr>
            <p:spPr>
              <a:xfrm>
                <a:off x="4148935" y="1133967"/>
                <a:ext cx="289501" cy="3077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sz="1400" dirty="0"/>
                  <a:t>S</a:t>
                </a:r>
                <a:r>
                  <a:rPr lang="en-US" altLang="ko-KR" sz="1400" dirty="0"/>
                  <a:t>3</a:t>
                </a:r>
                <a:endParaRPr sz="1400" dirty="0"/>
              </a:p>
            </p:txBody>
          </p:sp>
        </p:grpSp>
        <p:sp>
          <p:nvSpPr>
            <p:cNvPr id="69" name="OUT :">
              <a:extLst>
                <a:ext uri="{FF2B5EF4-FFF2-40B4-BE49-F238E27FC236}">
                  <a16:creationId xmlns:a16="http://schemas.microsoft.com/office/drawing/2014/main" id="{0BC7D8B2-1BAE-0B47-B76D-222C31E589AC}"/>
                </a:ext>
              </a:extLst>
            </p:cNvPr>
            <p:cNvSpPr txBox="1"/>
            <p:nvPr/>
          </p:nvSpPr>
          <p:spPr>
            <a:xfrm>
              <a:off x="4747599" y="839654"/>
              <a:ext cx="509112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sz="1200" dirty="0"/>
                <a:t>OUT :</a:t>
              </a:r>
            </a:p>
          </p:txBody>
        </p:sp>
        <p:sp>
          <p:nvSpPr>
            <p:cNvPr id="70" name="OUT :">
              <a:extLst>
                <a:ext uri="{FF2B5EF4-FFF2-40B4-BE49-F238E27FC236}">
                  <a16:creationId xmlns:a16="http://schemas.microsoft.com/office/drawing/2014/main" id="{6F81DA23-F340-3844-8A4E-C0ECAEBB2155}"/>
                </a:ext>
              </a:extLst>
            </p:cNvPr>
            <p:cNvSpPr txBox="1"/>
            <p:nvPr/>
          </p:nvSpPr>
          <p:spPr>
            <a:xfrm>
              <a:off x="4733172" y="594174"/>
              <a:ext cx="523539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200" dirty="0"/>
                <a:t>CND</a:t>
              </a:r>
              <a:r>
                <a:rPr sz="1200" dirty="0"/>
                <a:t> :</a:t>
              </a:r>
            </a:p>
          </p:txBody>
        </p:sp>
        <p:sp>
          <p:nvSpPr>
            <p:cNvPr id="73" name="A = B">
              <a:extLst>
                <a:ext uri="{FF2B5EF4-FFF2-40B4-BE49-F238E27FC236}">
                  <a16:creationId xmlns:a16="http://schemas.microsoft.com/office/drawing/2014/main" id="{C8377BE5-52CD-E847-828C-C39FCBD1D436}"/>
                </a:ext>
              </a:extLst>
            </p:cNvPr>
            <p:cNvSpPr txBox="1"/>
            <p:nvPr/>
          </p:nvSpPr>
          <p:spPr>
            <a:xfrm>
              <a:off x="5236391" y="594914"/>
              <a:ext cx="3659013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200" dirty="0"/>
                <a:t>Random == 1’b1 &amp;&amp; MONEY &gt;= COST_RANDOM</a:t>
              </a:r>
            </a:p>
          </p:txBody>
        </p:sp>
        <p:sp>
          <p:nvSpPr>
            <p:cNvPr id="74" name="A = B">
              <a:extLst>
                <a:ext uri="{FF2B5EF4-FFF2-40B4-BE49-F238E27FC236}">
                  <a16:creationId xmlns:a16="http://schemas.microsoft.com/office/drawing/2014/main" id="{9909464B-10D1-1341-BF79-5D642C3CD9D0}"/>
                </a:ext>
              </a:extLst>
            </p:cNvPr>
            <p:cNvSpPr txBox="1"/>
            <p:nvPr/>
          </p:nvSpPr>
          <p:spPr>
            <a:xfrm>
              <a:off x="5233997" y="835728"/>
              <a:ext cx="1724188" cy="4616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200" dirty="0"/>
                <a:t>ORDER[0] = Random</a:t>
              </a:r>
            </a:p>
            <a:p>
              <a:r>
                <a:rPr lang="en-US" sz="1200" dirty="0"/>
                <a:t>cost = COST_RANDOM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6EBA66D-032C-614A-95D0-24BC958223B3}"/>
              </a:ext>
            </a:extLst>
          </p:cNvPr>
          <p:cNvGrpSpPr/>
          <p:nvPr/>
        </p:nvGrpSpPr>
        <p:grpSpPr>
          <a:xfrm>
            <a:off x="6814191" y="2649582"/>
            <a:ext cx="2401418" cy="1972898"/>
            <a:chOff x="6814191" y="2649582"/>
            <a:chExt cx="2401418" cy="197289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B784D44-36D5-5A42-8C5A-92A301E9C4A0}"/>
                </a:ext>
              </a:extLst>
            </p:cNvPr>
            <p:cNvGrpSpPr/>
            <p:nvPr/>
          </p:nvGrpSpPr>
          <p:grpSpPr>
            <a:xfrm>
              <a:off x="6922570" y="2649582"/>
              <a:ext cx="900002" cy="900000"/>
              <a:chOff x="3058000" y="4539836"/>
              <a:chExt cx="1045204" cy="1056953"/>
            </a:xfrm>
          </p:grpSpPr>
          <p:sp>
            <p:nvSpPr>
              <p:cNvPr id="163" name="원"/>
              <p:cNvSpPr/>
              <p:nvPr/>
            </p:nvSpPr>
            <p:spPr>
              <a:xfrm>
                <a:off x="3058000" y="4539836"/>
                <a:ext cx="1045204" cy="1056953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45719" rIns="45719" anchor="ctr"/>
              <a:lstStyle/>
              <a:p>
                <a:endParaRPr sz="1200" dirty="0"/>
              </a:p>
            </p:txBody>
          </p:sp>
          <p:sp>
            <p:nvSpPr>
              <p:cNvPr id="172" name="S1"/>
              <p:cNvSpPr txBox="1"/>
              <p:nvPr/>
            </p:nvSpPr>
            <p:spPr>
              <a:xfrm>
                <a:off x="3410771" y="4910259"/>
                <a:ext cx="302699" cy="32530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sz="1200" dirty="0"/>
                  <a:t>S</a:t>
                </a:r>
                <a:r>
                  <a:rPr lang="en-US" altLang="ko-KR" sz="1200" dirty="0"/>
                  <a:t>2</a:t>
                </a:r>
                <a:endParaRPr sz="1200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CD9B110-5AD2-084B-A273-C091EA639A1C}"/>
                </a:ext>
              </a:extLst>
            </p:cNvPr>
            <p:cNvGrpSpPr/>
            <p:nvPr/>
          </p:nvGrpSpPr>
          <p:grpSpPr>
            <a:xfrm>
              <a:off x="6814191" y="3970073"/>
              <a:ext cx="2401418" cy="652407"/>
              <a:chOff x="6814191" y="3970073"/>
              <a:chExt cx="2401418" cy="652407"/>
            </a:xfrm>
          </p:grpSpPr>
          <p:sp>
            <p:nvSpPr>
              <p:cNvPr id="76" name="A = B">
                <a:extLst>
                  <a:ext uri="{FF2B5EF4-FFF2-40B4-BE49-F238E27FC236}">
                    <a16:creationId xmlns:a16="http://schemas.microsoft.com/office/drawing/2014/main" id="{99E29FE8-EC71-1B40-A363-168613BAD0E8}"/>
                  </a:ext>
                </a:extLst>
              </p:cNvPr>
              <p:cNvSpPr txBox="1"/>
              <p:nvPr/>
            </p:nvSpPr>
            <p:spPr>
              <a:xfrm>
                <a:off x="7226925" y="3976149"/>
                <a:ext cx="1988684" cy="64633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200" dirty="0"/>
                  <a:t> MONEY</a:t>
                </a:r>
                <a:r>
                  <a:rPr lang="ko-KR" altLang="en-US" sz="1200" dirty="0"/>
                  <a:t> </a:t>
                </a:r>
                <a:r>
                  <a:rPr lang="en-US" sz="1200" dirty="0"/>
                  <a:t>&gt;</a:t>
                </a:r>
                <a:r>
                  <a:rPr lang="en-US" altLang="ko-KR" sz="1200" dirty="0"/>
                  <a:t>=</a:t>
                </a:r>
                <a:r>
                  <a:rPr lang="ko-KR" altLang="en-US" sz="1200" dirty="0"/>
                  <a:t> </a:t>
                </a:r>
                <a:r>
                  <a:rPr lang="en-US" sz="1200" dirty="0"/>
                  <a:t>COST_CEREAL</a:t>
                </a:r>
              </a:p>
              <a:p>
                <a:r>
                  <a:rPr lang="ko-KR" altLang="en-US" sz="1200" dirty="0"/>
                  <a:t>            </a:t>
                </a:r>
                <a:r>
                  <a:rPr lang="en-US" altLang="ko-KR" sz="1200" dirty="0"/>
                  <a:t>+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COST_MILK</a:t>
                </a:r>
                <a:endParaRPr lang="en-US" sz="1200" dirty="0"/>
              </a:p>
              <a:p>
                <a:r>
                  <a:rPr lang="en-US" sz="1200" dirty="0"/>
                  <a:t> OML = ON</a:t>
                </a:r>
              </a:p>
            </p:txBody>
          </p:sp>
          <p:sp>
            <p:nvSpPr>
              <p:cNvPr id="77" name="OUT :">
                <a:extLst>
                  <a:ext uri="{FF2B5EF4-FFF2-40B4-BE49-F238E27FC236}">
                    <a16:creationId xmlns:a16="http://schemas.microsoft.com/office/drawing/2014/main" id="{F8D1239E-AC45-F748-AA6D-043EB5AED570}"/>
                  </a:ext>
                </a:extLst>
              </p:cNvPr>
              <p:cNvSpPr txBox="1"/>
              <p:nvPr/>
            </p:nvSpPr>
            <p:spPr>
              <a:xfrm>
                <a:off x="6814191" y="3970073"/>
                <a:ext cx="523539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lang="en-US" sz="1200" dirty="0"/>
                  <a:t>CND</a:t>
                </a:r>
                <a:r>
                  <a:rPr sz="1200" dirty="0"/>
                  <a:t> :</a:t>
                </a:r>
              </a:p>
            </p:txBody>
          </p:sp>
          <p:sp>
            <p:nvSpPr>
              <p:cNvPr id="85" name="OUT :">
                <a:extLst>
                  <a:ext uri="{FF2B5EF4-FFF2-40B4-BE49-F238E27FC236}">
                    <a16:creationId xmlns:a16="http://schemas.microsoft.com/office/drawing/2014/main" id="{1A6EB659-01E9-B049-B9D5-61BEE8E66CA0}"/>
                  </a:ext>
                </a:extLst>
              </p:cNvPr>
              <p:cNvSpPr txBox="1"/>
              <p:nvPr/>
            </p:nvSpPr>
            <p:spPr>
              <a:xfrm>
                <a:off x="6837634" y="4336079"/>
                <a:ext cx="509112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lang="en-US" sz="1200" dirty="0"/>
                  <a:t>OUT</a:t>
                </a:r>
                <a:r>
                  <a:rPr sz="1200" dirty="0"/>
                  <a:t> :</a:t>
                </a: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07F610D-FCF7-A342-ADC5-39C2876B9663}"/>
              </a:ext>
            </a:extLst>
          </p:cNvPr>
          <p:cNvSpPr txBox="1"/>
          <p:nvPr/>
        </p:nvSpPr>
        <p:spPr>
          <a:xfrm>
            <a:off x="50628" y="6057330"/>
            <a:ext cx="269781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CND : </a:t>
            </a:r>
            <a:r>
              <a:rPr lang="en-US" altLang="ko-KR" sz="1200" dirty="0"/>
              <a:t>(Cereal || Milk) !=0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         || MAKE==1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OUT : </a:t>
            </a: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OK = 1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8949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E8E8E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4747</TotalTime>
  <Words>948</Words>
  <Application>Microsoft Macintosh PowerPoint</Application>
  <PresentationFormat>화면 슬라이드 쇼(4:3)</PresentationFormat>
  <Paragraphs>290</Paragraphs>
  <Slides>18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차지원</cp:lastModifiedBy>
  <cp:revision>293</cp:revision>
  <dcterms:modified xsi:type="dcterms:W3CDTF">2019-11-27T19:07:43Z</dcterms:modified>
</cp:coreProperties>
</file>