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0" autoAdjust="0"/>
  </p:normalViewPr>
  <p:slideViewPr>
    <p:cSldViewPr>
      <p:cViewPr>
        <p:scale>
          <a:sx n="134" d="100"/>
          <a:sy n="134" d="100"/>
        </p:scale>
        <p:origin x="-100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32CBC-3349-4B78-B7AA-2E1571C1C27B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288BC-30BA-493F-8313-F7994BC3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3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288BC-30BA-493F-8313-F7994BC32D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2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288BC-30BA-493F-8313-F7994BC32D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2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5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6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7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6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8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5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5B5C-B580-4962-B84D-33CEE54AD93E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FD2E-EE42-4AC1-8E7F-6DBC5912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4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06" y="3681028"/>
            <a:ext cx="74719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50" y="1156522"/>
            <a:ext cx="1928335" cy="130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13" y="3068960"/>
            <a:ext cx="15377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>
            <a:stCxn id="1027" idx="3"/>
            <a:endCxn id="1028" idx="1"/>
          </p:cNvCxnSpPr>
          <p:nvPr/>
        </p:nvCxnSpPr>
        <p:spPr>
          <a:xfrm flipV="1">
            <a:off x="2164403" y="1808813"/>
            <a:ext cx="1354447" cy="2592295"/>
          </a:xfrm>
          <a:prstGeom prst="line">
            <a:avLst/>
          </a:prstGeom>
          <a:effectLst>
            <a:outerShdw blurRad="50800" dist="38100" algn="l" rotWithShape="0">
              <a:prstClr val="black">
                <a:alpha val="6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28" idx="3"/>
            <a:endCxn id="1029" idx="1"/>
          </p:cNvCxnSpPr>
          <p:nvPr/>
        </p:nvCxnSpPr>
        <p:spPr>
          <a:xfrm>
            <a:off x="5447185" y="1808813"/>
            <a:ext cx="1300628" cy="2592295"/>
          </a:xfrm>
          <a:prstGeom prst="line">
            <a:avLst/>
          </a:prstGeom>
          <a:effectLst>
            <a:outerShdw blurRad="50800" dist="38100" dir="10800000" algn="r" rotWithShape="0">
              <a:prstClr val="black">
                <a:alpha val="6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형 설명선 7"/>
          <p:cNvSpPr/>
          <p:nvPr/>
        </p:nvSpPr>
        <p:spPr>
          <a:xfrm>
            <a:off x="4729851" y="332656"/>
            <a:ext cx="1434667" cy="576064"/>
          </a:xfrm>
          <a:prstGeom prst="wedgeEllipseCallout">
            <a:avLst>
              <a:gd name="adj1" fmla="val -25640"/>
              <a:gd name="adj2" fmla="val 99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허가</a:t>
            </a:r>
            <a:endParaRPr lang="ko-KR" altLang="en-US" sz="1200" dirty="0"/>
          </a:p>
        </p:txBody>
      </p:sp>
      <p:sp>
        <p:nvSpPr>
          <p:cNvPr id="21" name="타원형 설명선 20"/>
          <p:cNvSpPr/>
          <p:nvPr/>
        </p:nvSpPr>
        <p:spPr>
          <a:xfrm>
            <a:off x="6553097" y="2306510"/>
            <a:ext cx="1434667" cy="576064"/>
          </a:xfrm>
          <a:prstGeom prst="wedgeEllipseCallout">
            <a:avLst>
              <a:gd name="adj1" fmla="val 17913"/>
              <a:gd name="adj2" fmla="val 1057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회원정보</a:t>
            </a:r>
            <a:r>
              <a:rPr lang="en-US" altLang="ko-KR" sz="1200" dirty="0" smtClean="0"/>
              <a:t>DB</a:t>
            </a:r>
            <a:endParaRPr lang="ko-KR" altLang="en-US" sz="1200" dirty="0"/>
          </a:p>
        </p:txBody>
      </p:sp>
      <p:sp>
        <p:nvSpPr>
          <p:cNvPr id="22" name="타원형 설명선 21"/>
          <p:cNvSpPr/>
          <p:nvPr/>
        </p:nvSpPr>
        <p:spPr>
          <a:xfrm>
            <a:off x="3203848" y="227916"/>
            <a:ext cx="1434667" cy="576064"/>
          </a:xfrm>
          <a:prstGeom prst="wedgeEllipseCallout">
            <a:avLst>
              <a:gd name="adj1" fmla="val 27473"/>
              <a:gd name="adj2" fmla="val 116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23" name="타원형 설명선 22"/>
          <p:cNvSpPr/>
          <p:nvPr/>
        </p:nvSpPr>
        <p:spPr>
          <a:xfrm>
            <a:off x="2009575" y="764704"/>
            <a:ext cx="1434667" cy="576064"/>
          </a:xfrm>
          <a:prstGeom prst="wedgeEllipseCallout">
            <a:avLst>
              <a:gd name="adj1" fmla="val 46063"/>
              <a:gd name="adj2" fmla="val 91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r>
              <a:rPr lang="ko-KR" altLang="en-US" sz="1100" dirty="0" smtClean="0"/>
              <a:t>정보 전송</a:t>
            </a:r>
            <a:endParaRPr lang="ko-KR" altLang="en-US" sz="1100" dirty="0"/>
          </a:p>
        </p:txBody>
      </p:sp>
      <p:sp>
        <p:nvSpPr>
          <p:cNvPr id="24" name="타원형 설명선 23"/>
          <p:cNvSpPr/>
          <p:nvPr/>
        </p:nvSpPr>
        <p:spPr>
          <a:xfrm>
            <a:off x="5395725" y="2708920"/>
            <a:ext cx="1434667" cy="576064"/>
          </a:xfrm>
          <a:prstGeom prst="wedgeEllipseCallout">
            <a:avLst>
              <a:gd name="adj1" fmla="val 38627"/>
              <a:gd name="adj2" fmla="val 726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싱글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DB</a:t>
            </a:r>
            <a:endParaRPr lang="ko-KR" altLang="en-US" sz="1200" dirty="0"/>
          </a:p>
        </p:txBody>
      </p:sp>
      <p:sp>
        <p:nvSpPr>
          <p:cNvPr id="25" name="타원형 설명선 24"/>
          <p:cNvSpPr/>
          <p:nvPr/>
        </p:nvSpPr>
        <p:spPr>
          <a:xfrm>
            <a:off x="7987764" y="2348880"/>
            <a:ext cx="1123796" cy="491324"/>
          </a:xfrm>
          <a:prstGeom prst="wedgeEllipseCallout">
            <a:avLst>
              <a:gd name="adj1" fmla="val -26624"/>
              <a:gd name="adj2" fmla="val 1114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커플</a:t>
            </a:r>
            <a:r>
              <a:rPr lang="en-US" altLang="ko-KR" sz="1200" dirty="0" smtClean="0"/>
              <a:t>DB</a:t>
            </a:r>
            <a:endParaRPr lang="ko-KR" altLang="en-US" sz="1200" dirty="0"/>
          </a:p>
        </p:txBody>
      </p:sp>
      <p:sp>
        <p:nvSpPr>
          <p:cNvPr id="26" name="타원형 설명선 25"/>
          <p:cNvSpPr/>
          <p:nvPr/>
        </p:nvSpPr>
        <p:spPr>
          <a:xfrm>
            <a:off x="5395725" y="3573016"/>
            <a:ext cx="1434667" cy="576064"/>
          </a:xfrm>
          <a:prstGeom prst="wedgeEllipseCallout">
            <a:avLst>
              <a:gd name="adj1" fmla="val 40751"/>
              <a:gd name="adj2" fmla="val 726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친구</a:t>
            </a:r>
            <a:r>
              <a:rPr lang="en-US" altLang="ko-KR" sz="1200" dirty="0" smtClean="0"/>
              <a:t>DB</a:t>
            </a:r>
            <a:endParaRPr lang="ko-KR" altLang="en-US" sz="1200" dirty="0"/>
          </a:p>
        </p:txBody>
      </p:sp>
      <p:sp>
        <p:nvSpPr>
          <p:cNvPr id="27" name="타원형 설명선 26"/>
          <p:cNvSpPr/>
          <p:nvPr/>
        </p:nvSpPr>
        <p:spPr>
          <a:xfrm>
            <a:off x="5468497" y="4384164"/>
            <a:ext cx="1434667" cy="576064"/>
          </a:xfrm>
          <a:prstGeom prst="wedgeEllipseCallout">
            <a:avLst>
              <a:gd name="adj1" fmla="val 35971"/>
              <a:gd name="adj2" fmla="val 7528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GPS DB</a:t>
            </a:r>
            <a:endParaRPr lang="ko-KR" altLang="en-US" sz="1200" dirty="0"/>
          </a:p>
        </p:txBody>
      </p:sp>
      <p:sp>
        <p:nvSpPr>
          <p:cNvPr id="28" name="타원형 설명선 27"/>
          <p:cNvSpPr/>
          <p:nvPr/>
        </p:nvSpPr>
        <p:spPr>
          <a:xfrm>
            <a:off x="251520" y="2882574"/>
            <a:ext cx="1434667" cy="576064"/>
          </a:xfrm>
          <a:prstGeom prst="wedgeEllipseCallout">
            <a:avLst>
              <a:gd name="adj1" fmla="val 31191"/>
              <a:gd name="adj2" fmla="val 871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친구 목록 관리</a:t>
            </a:r>
            <a:endParaRPr lang="ko-KR" altLang="en-US" sz="1200" dirty="0"/>
          </a:p>
        </p:txBody>
      </p:sp>
      <p:sp>
        <p:nvSpPr>
          <p:cNvPr id="29" name="타원형 설명선 28"/>
          <p:cNvSpPr/>
          <p:nvPr/>
        </p:nvSpPr>
        <p:spPr>
          <a:xfrm>
            <a:off x="160389" y="3791508"/>
            <a:ext cx="1434667" cy="576064"/>
          </a:xfrm>
          <a:prstGeom prst="wedgeEllipseCallout">
            <a:avLst>
              <a:gd name="adj1" fmla="val 31191"/>
              <a:gd name="adj2" fmla="val 871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친구 찾기</a:t>
            </a:r>
            <a:endParaRPr lang="ko-KR" altLang="en-US" sz="1200" dirty="0"/>
          </a:p>
        </p:txBody>
      </p:sp>
      <p:sp>
        <p:nvSpPr>
          <p:cNvPr id="30" name="타원형 설명선 29"/>
          <p:cNvSpPr/>
          <p:nvPr/>
        </p:nvSpPr>
        <p:spPr>
          <a:xfrm>
            <a:off x="128650" y="4580972"/>
            <a:ext cx="1434667" cy="576064"/>
          </a:xfrm>
          <a:prstGeom prst="wedgeEllipseCallout">
            <a:avLst>
              <a:gd name="adj1" fmla="val 47125"/>
              <a:gd name="adj2" fmla="val 4221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MapView</a:t>
            </a:r>
            <a:endParaRPr lang="ko-KR" altLang="en-US" sz="1200" dirty="0"/>
          </a:p>
        </p:txBody>
      </p:sp>
      <p:sp>
        <p:nvSpPr>
          <p:cNvPr id="31" name="타원형 설명선 30"/>
          <p:cNvSpPr/>
          <p:nvPr/>
        </p:nvSpPr>
        <p:spPr>
          <a:xfrm>
            <a:off x="1769181" y="2825316"/>
            <a:ext cx="1434667" cy="576064"/>
          </a:xfrm>
          <a:prstGeom prst="wedgeEllipseCallout">
            <a:avLst>
              <a:gd name="adj1" fmla="val -24578"/>
              <a:gd name="adj2" fmla="val 858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GPS </a:t>
            </a:r>
            <a:r>
              <a:rPr lang="ko-KR" altLang="en-US" sz="1200" dirty="0" smtClean="0"/>
              <a:t>사진첩</a:t>
            </a:r>
            <a:endParaRPr lang="ko-KR" altLang="en-US" sz="1200" dirty="0"/>
          </a:p>
        </p:txBody>
      </p:sp>
      <p:sp>
        <p:nvSpPr>
          <p:cNvPr id="32" name="타원형 설명선 31"/>
          <p:cNvSpPr/>
          <p:nvPr/>
        </p:nvSpPr>
        <p:spPr>
          <a:xfrm>
            <a:off x="1943204" y="3659598"/>
            <a:ext cx="1434667" cy="576064"/>
          </a:xfrm>
          <a:prstGeom prst="wedgeEllipseCallout">
            <a:avLst>
              <a:gd name="adj1" fmla="val -24578"/>
              <a:gd name="adj2" fmla="val 858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커뮤니티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8496" y="5169970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Android(Client)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62613" y="250000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42632" y="57374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3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620688"/>
            <a:ext cx="52303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5" y="2500000"/>
            <a:ext cx="1238641" cy="83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89" y="4307206"/>
            <a:ext cx="1085091" cy="18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>
            <a:stCxn id="1027" idx="2"/>
            <a:endCxn id="1028" idx="0"/>
          </p:cNvCxnSpPr>
          <p:nvPr/>
        </p:nvCxnSpPr>
        <p:spPr>
          <a:xfrm>
            <a:off x="1377136" y="1628800"/>
            <a:ext cx="0" cy="871200"/>
          </a:xfrm>
          <a:prstGeom prst="line">
            <a:avLst/>
          </a:prstGeom>
          <a:effectLst>
            <a:outerShdw blurRad="50800" dist="38100" algn="l" rotWithShape="0">
              <a:prstClr val="black">
                <a:alpha val="6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28" idx="2"/>
            <a:endCxn id="1029" idx="0"/>
          </p:cNvCxnSpPr>
          <p:nvPr/>
        </p:nvCxnSpPr>
        <p:spPr>
          <a:xfrm flipH="1">
            <a:off x="1377135" y="3337981"/>
            <a:ext cx="1" cy="969225"/>
          </a:xfrm>
          <a:prstGeom prst="line">
            <a:avLst/>
          </a:prstGeom>
          <a:effectLst>
            <a:outerShdw blurRad="50800" dist="38100" dir="10800000" algn="r" rotWithShape="0">
              <a:prstClr val="black">
                <a:alpha val="6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0640" y="251356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Android(Client)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56730" y="2130668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3098" y="3845061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47" name="정육면체 46"/>
          <p:cNvSpPr/>
          <p:nvPr/>
        </p:nvSpPr>
        <p:spPr>
          <a:xfrm>
            <a:off x="2771800" y="1325527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MapView</a:t>
            </a:r>
            <a:endParaRPr lang="ko-KR" altLang="en-US" sz="1050" dirty="0"/>
          </a:p>
        </p:txBody>
      </p:sp>
      <p:sp>
        <p:nvSpPr>
          <p:cNvPr id="48" name="정육면체 47"/>
          <p:cNvSpPr/>
          <p:nvPr/>
        </p:nvSpPr>
        <p:spPr>
          <a:xfrm>
            <a:off x="2771800" y="358381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친구 목록관리</a:t>
            </a:r>
            <a:endParaRPr lang="ko-KR" altLang="en-US" sz="1050" dirty="0"/>
          </a:p>
        </p:txBody>
      </p:sp>
      <p:sp>
        <p:nvSpPr>
          <p:cNvPr id="49" name="정육면체 48"/>
          <p:cNvSpPr/>
          <p:nvPr/>
        </p:nvSpPr>
        <p:spPr>
          <a:xfrm>
            <a:off x="2771800" y="862437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친구 찾기</a:t>
            </a:r>
            <a:endParaRPr lang="ko-KR" altLang="en-US" sz="1050" dirty="0"/>
          </a:p>
        </p:txBody>
      </p:sp>
      <p:sp>
        <p:nvSpPr>
          <p:cNvPr id="50" name="정육면체 49"/>
          <p:cNvSpPr/>
          <p:nvPr/>
        </p:nvSpPr>
        <p:spPr>
          <a:xfrm>
            <a:off x="2772420" y="1798541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커뮤니티 제공</a:t>
            </a:r>
            <a:endParaRPr lang="ko-KR" altLang="en-US" sz="1050" dirty="0"/>
          </a:p>
        </p:txBody>
      </p:sp>
      <p:sp>
        <p:nvSpPr>
          <p:cNvPr id="51" name="정육면체 50"/>
          <p:cNvSpPr/>
          <p:nvPr/>
        </p:nvSpPr>
        <p:spPr>
          <a:xfrm>
            <a:off x="3948570" y="358381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GPS </a:t>
            </a:r>
            <a:r>
              <a:rPr lang="ko-KR" altLang="en-US" sz="1050" dirty="0" smtClean="0"/>
              <a:t>사진첩</a:t>
            </a:r>
            <a:endParaRPr lang="ko-KR" altLang="en-US" sz="1050" dirty="0"/>
          </a:p>
        </p:txBody>
      </p:sp>
      <p:sp>
        <p:nvSpPr>
          <p:cNvPr id="52" name="정육면체 51"/>
          <p:cNvSpPr/>
          <p:nvPr/>
        </p:nvSpPr>
        <p:spPr>
          <a:xfrm>
            <a:off x="3960580" y="862437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주변인물 검색</a:t>
            </a:r>
            <a:endParaRPr lang="ko-KR" altLang="en-US" sz="1050" dirty="0"/>
          </a:p>
        </p:txBody>
      </p:sp>
      <p:sp>
        <p:nvSpPr>
          <p:cNvPr id="53" name="정육면체 52"/>
          <p:cNvSpPr/>
          <p:nvPr/>
        </p:nvSpPr>
        <p:spPr>
          <a:xfrm>
            <a:off x="3948570" y="132170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필터링</a:t>
            </a:r>
            <a:r>
              <a:rPr lang="ko-KR" altLang="en-US" sz="1050" dirty="0" smtClean="0"/>
              <a:t> 서비스</a:t>
            </a:r>
            <a:endParaRPr lang="ko-KR" altLang="en-US" sz="1050" dirty="0"/>
          </a:p>
        </p:txBody>
      </p:sp>
      <p:cxnSp>
        <p:nvCxnSpPr>
          <p:cNvPr id="45" name="꺾인 연결선 44"/>
          <p:cNvCxnSpPr>
            <a:stCxn id="1027" idx="3"/>
            <a:endCxn id="48" idx="2"/>
          </p:cNvCxnSpPr>
          <p:nvPr/>
        </p:nvCxnSpPr>
        <p:spPr>
          <a:xfrm flipV="1">
            <a:off x="1638655" y="514429"/>
            <a:ext cx="1133145" cy="610315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027" idx="3"/>
            <a:endCxn id="49" idx="2"/>
          </p:cNvCxnSpPr>
          <p:nvPr/>
        </p:nvCxnSpPr>
        <p:spPr>
          <a:xfrm flipV="1">
            <a:off x="1638655" y="1018485"/>
            <a:ext cx="1133145" cy="106259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027" idx="3"/>
            <a:endCxn id="47" idx="2"/>
          </p:cNvCxnSpPr>
          <p:nvPr/>
        </p:nvCxnSpPr>
        <p:spPr>
          <a:xfrm>
            <a:off x="1638655" y="1124744"/>
            <a:ext cx="1133145" cy="356831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027" idx="3"/>
            <a:endCxn id="50" idx="2"/>
          </p:cNvCxnSpPr>
          <p:nvPr/>
        </p:nvCxnSpPr>
        <p:spPr>
          <a:xfrm>
            <a:off x="1638655" y="1124744"/>
            <a:ext cx="1133765" cy="829845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8" idx="4"/>
            <a:endCxn id="51" idx="2"/>
          </p:cNvCxnSpPr>
          <p:nvPr/>
        </p:nvCxnSpPr>
        <p:spPr>
          <a:xfrm>
            <a:off x="3819050" y="514429"/>
            <a:ext cx="129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직선 연결선 1025"/>
          <p:cNvCxnSpPr>
            <a:stCxn id="49" idx="4"/>
            <a:endCxn id="52" idx="2"/>
          </p:cNvCxnSpPr>
          <p:nvPr/>
        </p:nvCxnSpPr>
        <p:spPr>
          <a:xfrm>
            <a:off x="3819050" y="1018485"/>
            <a:ext cx="141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/>
          <p:cNvCxnSpPr>
            <a:stCxn id="47" idx="4"/>
            <a:endCxn id="53" idx="2"/>
          </p:cNvCxnSpPr>
          <p:nvPr/>
        </p:nvCxnSpPr>
        <p:spPr>
          <a:xfrm flipV="1">
            <a:off x="3819050" y="1477752"/>
            <a:ext cx="129520" cy="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정육면체 71"/>
          <p:cNvSpPr/>
          <p:nvPr/>
        </p:nvSpPr>
        <p:spPr>
          <a:xfrm>
            <a:off x="2799865" y="242969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로그인 허가</a:t>
            </a:r>
            <a:endParaRPr lang="ko-KR" altLang="en-US" sz="1050" dirty="0"/>
          </a:p>
        </p:txBody>
      </p:sp>
      <p:sp>
        <p:nvSpPr>
          <p:cNvPr id="73" name="정육면체 72"/>
          <p:cNvSpPr/>
          <p:nvPr/>
        </p:nvSpPr>
        <p:spPr>
          <a:xfrm>
            <a:off x="2799865" y="414908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회원정보</a:t>
            </a:r>
            <a:r>
              <a:rPr lang="en-US" altLang="ko-KR" sz="1050" dirty="0" smtClean="0"/>
              <a:t>DB</a:t>
            </a:r>
            <a:endParaRPr lang="ko-KR" altLang="en-US" sz="1050" dirty="0"/>
          </a:p>
        </p:txBody>
      </p:sp>
      <p:sp>
        <p:nvSpPr>
          <p:cNvPr id="74" name="정육면체 73"/>
          <p:cNvSpPr/>
          <p:nvPr/>
        </p:nvSpPr>
        <p:spPr>
          <a:xfrm>
            <a:off x="2799865" y="329452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DB</a:t>
            </a:r>
            <a:r>
              <a:rPr lang="ko-KR" altLang="en-US" sz="1050" dirty="0" smtClean="0"/>
              <a:t>정보 전송</a:t>
            </a:r>
            <a:endParaRPr lang="ko-KR" altLang="en-US" sz="1050" dirty="0"/>
          </a:p>
        </p:txBody>
      </p:sp>
      <p:sp>
        <p:nvSpPr>
          <p:cNvPr id="75" name="정육면체 74"/>
          <p:cNvSpPr/>
          <p:nvPr/>
        </p:nvSpPr>
        <p:spPr>
          <a:xfrm>
            <a:off x="2809695" y="286532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DB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관</a:t>
            </a:r>
            <a:r>
              <a:rPr lang="ko-KR" altLang="en-US" sz="1050" dirty="0"/>
              <a:t>리</a:t>
            </a:r>
          </a:p>
        </p:txBody>
      </p:sp>
      <p:sp>
        <p:nvSpPr>
          <p:cNvPr id="76" name="정육면체 75"/>
          <p:cNvSpPr/>
          <p:nvPr/>
        </p:nvSpPr>
        <p:spPr>
          <a:xfrm>
            <a:off x="2809695" y="4580706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커플 </a:t>
            </a:r>
            <a:r>
              <a:rPr lang="en-US" altLang="ko-KR" sz="1050" dirty="0" smtClean="0"/>
              <a:t>DB</a:t>
            </a:r>
            <a:endParaRPr lang="ko-KR" altLang="en-US" sz="1050" dirty="0"/>
          </a:p>
        </p:txBody>
      </p:sp>
      <p:sp>
        <p:nvSpPr>
          <p:cNvPr id="77" name="정육면체 76"/>
          <p:cNvSpPr/>
          <p:nvPr/>
        </p:nvSpPr>
        <p:spPr>
          <a:xfrm>
            <a:off x="2809695" y="5339459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친구 </a:t>
            </a:r>
            <a:r>
              <a:rPr lang="en-US" altLang="ko-KR" sz="1050" dirty="0" smtClean="0"/>
              <a:t>DB</a:t>
            </a:r>
            <a:endParaRPr lang="ko-KR" altLang="en-US" sz="1050" dirty="0"/>
          </a:p>
        </p:txBody>
      </p:sp>
      <p:sp>
        <p:nvSpPr>
          <p:cNvPr id="78" name="정육면체 77"/>
          <p:cNvSpPr/>
          <p:nvPr/>
        </p:nvSpPr>
        <p:spPr>
          <a:xfrm>
            <a:off x="2809695" y="4968015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싱글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DB</a:t>
            </a:r>
            <a:endParaRPr lang="ko-KR" altLang="en-US" sz="1050" dirty="0"/>
          </a:p>
        </p:txBody>
      </p:sp>
      <p:sp>
        <p:nvSpPr>
          <p:cNvPr id="79" name="정육면체 78"/>
          <p:cNvSpPr/>
          <p:nvPr/>
        </p:nvSpPr>
        <p:spPr>
          <a:xfrm>
            <a:off x="2809695" y="5753457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GPS DB</a:t>
            </a:r>
            <a:endParaRPr lang="ko-KR" altLang="en-US" sz="1050" dirty="0"/>
          </a:p>
        </p:txBody>
      </p:sp>
      <p:cxnSp>
        <p:nvCxnSpPr>
          <p:cNvPr id="1033" name="꺾인 연결선 1032"/>
          <p:cNvCxnSpPr>
            <a:stCxn id="1028" idx="3"/>
            <a:endCxn id="72" idx="2"/>
          </p:cNvCxnSpPr>
          <p:nvPr/>
        </p:nvCxnSpPr>
        <p:spPr>
          <a:xfrm flipV="1">
            <a:off x="1996456" y="2585742"/>
            <a:ext cx="803409" cy="333249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꺾인 연결선 1034"/>
          <p:cNvCxnSpPr>
            <a:stCxn id="1028" idx="3"/>
            <a:endCxn id="75" idx="2"/>
          </p:cNvCxnSpPr>
          <p:nvPr/>
        </p:nvCxnSpPr>
        <p:spPr>
          <a:xfrm>
            <a:off x="1996456" y="2918991"/>
            <a:ext cx="813239" cy="102385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stCxn id="1028" idx="3"/>
            <a:endCxn id="74" idx="2"/>
          </p:cNvCxnSpPr>
          <p:nvPr/>
        </p:nvCxnSpPr>
        <p:spPr>
          <a:xfrm>
            <a:off x="1996456" y="2918991"/>
            <a:ext cx="803409" cy="531577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꺾인 연결선 1038"/>
          <p:cNvCxnSpPr>
            <a:stCxn id="1029" idx="3"/>
            <a:endCxn id="73" idx="2"/>
          </p:cNvCxnSpPr>
          <p:nvPr/>
        </p:nvCxnSpPr>
        <p:spPr>
          <a:xfrm flipV="1">
            <a:off x="1919680" y="4305128"/>
            <a:ext cx="880185" cy="942113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 1040"/>
          <p:cNvCxnSpPr>
            <a:stCxn id="1029" idx="3"/>
            <a:endCxn id="76" idx="2"/>
          </p:cNvCxnSpPr>
          <p:nvPr/>
        </p:nvCxnSpPr>
        <p:spPr>
          <a:xfrm flipV="1">
            <a:off x="1919680" y="4736754"/>
            <a:ext cx="890015" cy="510487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꺾인 연결선 1042"/>
          <p:cNvCxnSpPr>
            <a:stCxn id="1029" idx="3"/>
            <a:endCxn id="78" idx="2"/>
          </p:cNvCxnSpPr>
          <p:nvPr/>
        </p:nvCxnSpPr>
        <p:spPr>
          <a:xfrm flipV="1">
            <a:off x="1919680" y="5124063"/>
            <a:ext cx="890015" cy="123178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꺾인 연결선 1044"/>
          <p:cNvCxnSpPr>
            <a:stCxn id="1029" idx="3"/>
            <a:endCxn id="77" idx="2"/>
          </p:cNvCxnSpPr>
          <p:nvPr/>
        </p:nvCxnSpPr>
        <p:spPr>
          <a:xfrm>
            <a:off x="1919680" y="5247241"/>
            <a:ext cx="890015" cy="248266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꺾인 연결선 1046"/>
          <p:cNvCxnSpPr>
            <a:stCxn id="1029" idx="3"/>
            <a:endCxn id="79" idx="2"/>
          </p:cNvCxnSpPr>
          <p:nvPr/>
        </p:nvCxnSpPr>
        <p:spPr>
          <a:xfrm>
            <a:off x="1919680" y="5247241"/>
            <a:ext cx="890015" cy="662264"/>
          </a:xfrm>
          <a:prstGeom prst="bentConnector3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3779912" y="18864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시스템</a:t>
            </a:r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2773338" y="184482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디자인 요구사항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1619672" y="134076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개발 설계</a:t>
            </a:r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2195736" y="836935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설계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323528" y="836935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정의</a:t>
            </a:r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>
            <a:off x="5748645" y="836935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구축</a:t>
            </a:r>
            <a:endParaRPr lang="ko-KR" altLang="en-US" dirty="0"/>
          </a:p>
        </p:txBody>
      </p:sp>
      <p:sp>
        <p:nvSpPr>
          <p:cNvPr id="11" name="정육면체 10"/>
          <p:cNvSpPr/>
          <p:nvPr/>
        </p:nvSpPr>
        <p:spPr>
          <a:xfrm>
            <a:off x="323528" y="230791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요구사항 도출</a:t>
            </a:r>
            <a:endParaRPr lang="ko-KR" altLang="en-US" sz="1050" dirty="0"/>
          </a:p>
        </p:txBody>
      </p:sp>
      <p:sp>
        <p:nvSpPr>
          <p:cNvPr id="12" name="정육면체 11"/>
          <p:cNvSpPr/>
          <p:nvPr/>
        </p:nvSpPr>
        <p:spPr>
          <a:xfrm>
            <a:off x="323528" y="134076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요구사항 수집</a:t>
            </a:r>
            <a:endParaRPr lang="ko-KR" altLang="en-US" sz="1050" dirty="0"/>
          </a:p>
        </p:txBody>
      </p:sp>
      <p:sp>
        <p:nvSpPr>
          <p:cNvPr id="13" name="정육면체 12"/>
          <p:cNvSpPr/>
          <p:nvPr/>
        </p:nvSpPr>
        <p:spPr>
          <a:xfrm>
            <a:off x="323528" y="184482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요구사항 분석</a:t>
            </a:r>
            <a:endParaRPr lang="ko-KR" altLang="en-US" sz="1050" dirty="0"/>
          </a:p>
        </p:txBody>
      </p:sp>
      <p:sp>
        <p:nvSpPr>
          <p:cNvPr id="14" name="정육면체 13"/>
          <p:cNvSpPr/>
          <p:nvPr/>
        </p:nvSpPr>
        <p:spPr>
          <a:xfrm>
            <a:off x="324148" y="278092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요구사항 정의</a:t>
            </a:r>
            <a:endParaRPr lang="ko-KR" altLang="en-US" sz="1050" dirty="0"/>
          </a:p>
        </p:txBody>
      </p:sp>
      <p:sp>
        <p:nvSpPr>
          <p:cNvPr id="15" name="정육면체 14"/>
          <p:cNvSpPr/>
          <p:nvPr/>
        </p:nvSpPr>
        <p:spPr>
          <a:xfrm>
            <a:off x="2773338" y="134076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디자인</a:t>
            </a:r>
            <a:endParaRPr lang="ko-KR" altLang="en-US" sz="1050" dirty="0"/>
          </a:p>
        </p:txBody>
      </p:sp>
      <p:sp>
        <p:nvSpPr>
          <p:cNvPr id="16" name="정육면체 15"/>
          <p:cNvSpPr/>
          <p:nvPr/>
        </p:nvSpPr>
        <p:spPr>
          <a:xfrm>
            <a:off x="1619672" y="184482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산출물 검토</a:t>
            </a:r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1619672" y="230791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아키텍처 정의</a:t>
            </a:r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1619672" y="278092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코딩 언어 선택</a:t>
            </a:r>
            <a:endParaRPr lang="ko-KR" altLang="en-US" sz="2000" dirty="0"/>
          </a:p>
        </p:txBody>
      </p:sp>
      <p:sp>
        <p:nvSpPr>
          <p:cNvPr id="19" name="정육면체 18"/>
          <p:cNvSpPr/>
          <p:nvPr/>
        </p:nvSpPr>
        <p:spPr>
          <a:xfrm>
            <a:off x="1618928" y="322947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데이터 베이스 설계</a:t>
            </a:r>
            <a:endParaRPr lang="ko-KR" altLang="en-US" sz="700" dirty="0"/>
          </a:p>
        </p:txBody>
      </p:sp>
      <p:sp>
        <p:nvSpPr>
          <p:cNvPr id="20" name="정육면체 19"/>
          <p:cNvSpPr/>
          <p:nvPr/>
        </p:nvSpPr>
        <p:spPr>
          <a:xfrm>
            <a:off x="2773338" y="230791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디자인 자료수집</a:t>
            </a:r>
            <a:endParaRPr lang="ko-KR" altLang="en-US" sz="900" dirty="0"/>
          </a:p>
        </p:txBody>
      </p:sp>
      <p:sp>
        <p:nvSpPr>
          <p:cNvPr id="21" name="정육면체 20"/>
          <p:cNvSpPr/>
          <p:nvPr/>
        </p:nvSpPr>
        <p:spPr>
          <a:xfrm>
            <a:off x="2773338" y="278092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디자인 시안확정</a:t>
            </a:r>
            <a:endParaRPr lang="ko-KR" altLang="en-US" sz="900" dirty="0"/>
          </a:p>
        </p:txBody>
      </p:sp>
      <p:sp>
        <p:nvSpPr>
          <p:cNvPr id="22" name="정육면체 21"/>
          <p:cNvSpPr/>
          <p:nvPr/>
        </p:nvSpPr>
        <p:spPr>
          <a:xfrm>
            <a:off x="4069096" y="134076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테스트 계획</a:t>
            </a:r>
            <a:endParaRPr lang="ko-KR" altLang="en-US" sz="1050" dirty="0"/>
          </a:p>
        </p:txBody>
      </p:sp>
      <p:sp>
        <p:nvSpPr>
          <p:cNvPr id="23" name="정육면체 22"/>
          <p:cNvSpPr/>
          <p:nvPr/>
        </p:nvSpPr>
        <p:spPr>
          <a:xfrm>
            <a:off x="5208585" y="134076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개발 구축준비</a:t>
            </a:r>
            <a:endParaRPr lang="ko-KR" altLang="en-US" sz="1050" dirty="0"/>
          </a:p>
        </p:txBody>
      </p:sp>
      <p:sp>
        <p:nvSpPr>
          <p:cNvPr id="24" name="정육면체 23"/>
          <p:cNvSpPr/>
          <p:nvPr/>
        </p:nvSpPr>
        <p:spPr>
          <a:xfrm>
            <a:off x="6372200" y="134076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개발</a:t>
            </a:r>
            <a:endParaRPr lang="ko-KR" altLang="en-US" sz="1050" dirty="0"/>
          </a:p>
        </p:txBody>
      </p:sp>
      <p:sp>
        <p:nvSpPr>
          <p:cNvPr id="25" name="정육면체 24"/>
          <p:cNvSpPr/>
          <p:nvPr/>
        </p:nvSpPr>
        <p:spPr>
          <a:xfrm>
            <a:off x="7524328" y="134076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테스</a:t>
            </a:r>
            <a:r>
              <a:rPr lang="ko-KR" altLang="en-US" sz="1050" dirty="0"/>
              <a:t>트</a:t>
            </a:r>
          </a:p>
        </p:txBody>
      </p:sp>
      <p:sp>
        <p:nvSpPr>
          <p:cNvPr id="26" name="정육면체 25"/>
          <p:cNvSpPr/>
          <p:nvPr/>
        </p:nvSpPr>
        <p:spPr>
          <a:xfrm>
            <a:off x="4069096" y="184482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테스트 계획</a:t>
            </a:r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>
            <a:off x="5208585" y="184482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개발 환경 구축</a:t>
            </a:r>
            <a:endParaRPr lang="ko-KR" altLang="en-US" dirty="0"/>
          </a:p>
        </p:txBody>
      </p:sp>
      <p:sp>
        <p:nvSpPr>
          <p:cNvPr id="28" name="정육면체 27"/>
          <p:cNvSpPr/>
          <p:nvPr/>
        </p:nvSpPr>
        <p:spPr>
          <a:xfrm>
            <a:off x="5208585" y="227645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DBMS </a:t>
            </a:r>
            <a:r>
              <a:rPr lang="ko-KR" altLang="en-US" sz="1200" dirty="0" smtClean="0"/>
              <a:t>구축</a:t>
            </a:r>
            <a:endParaRPr lang="ko-KR" altLang="en-US" sz="1200" dirty="0"/>
          </a:p>
        </p:txBody>
      </p:sp>
      <p:sp>
        <p:nvSpPr>
          <p:cNvPr id="29" name="정육면체 28"/>
          <p:cNvSpPr/>
          <p:nvPr/>
        </p:nvSpPr>
        <p:spPr>
          <a:xfrm>
            <a:off x="6372200" y="184482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데이터 베이스</a:t>
            </a:r>
            <a:endParaRPr lang="ko-KR" altLang="en-US" dirty="0"/>
          </a:p>
        </p:txBody>
      </p:sp>
      <p:sp>
        <p:nvSpPr>
          <p:cNvPr id="30" name="정육면체 29"/>
          <p:cNvSpPr/>
          <p:nvPr/>
        </p:nvSpPr>
        <p:spPr>
          <a:xfrm>
            <a:off x="6372200" y="227645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클라이언</a:t>
            </a:r>
            <a:r>
              <a:rPr lang="ko-KR" altLang="en-US" sz="1200" dirty="0"/>
              <a:t>트</a:t>
            </a:r>
            <a:endParaRPr lang="ko-KR" altLang="en-US" dirty="0"/>
          </a:p>
        </p:txBody>
      </p:sp>
      <p:sp>
        <p:nvSpPr>
          <p:cNvPr id="31" name="정육면체 30"/>
          <p:cNvSpPr/>
          <p:nvPr/>
        </p:nvSpPr>
        <p:spPr>
          <a:xfrm>
            <a:off x="6372200" y="2708076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서</a:t>
            </a:r>
            <a:r>
              <a:rPr lang="ko-KR" altLang="en-US" sz="1200" dirty="0"/>
              <a:t>버</a:t>
            </a:r>
            <a:endParaRPr lang="ko-KR" altLang="en-US" dirty="0"/>
          </a:p>
        </p:txBody>
      </p:sp>
      <p:sp>
        <p:nvSpPr>
          <p:cNvPr id="32" name="정육면체 31"/>
          <p:cNvSpPr/>
          <p:nvPr/>
        </p:nvSpPr>
        <p:spPr>
          <a:xfrm>
            <a:off x="6372200" y="3139702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네트워크</a:t>
            </a:r>
            <a:endParaRPr lang="ko-KR" altLang="en-US" dirty="0"/>
          </a:p>
        </p:txBody>
      </p:sp>
      <p:sp>
        <p:nvSpPr>
          <p:cNvPr id="33" name="정육면체 32"/>
          <p:cNvSpPr/>
          <p:nvPr/>
        </p:nvSpPr>
        <p:spPr>
          <a:xfrm>
            <a:off x="6372200" y="357132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JDBC</a:t>
            </a:r>
            <a:endParaRPr lang="ko-KR" altLang="en-US" dirty="0"/>
          </a:p>
        </p:txBody>
      </p:sp>
      <p:sp>
        <p:nvSpPr>
          <p:cNvPr id="34" name="정육면체 33"/>
          <p:cNvSpPr/>
          <p:nvPr/>
        </p:nvSpPr>
        <p:spPr>
          <a:xfrm>
            <a:off x="7524328" y="184482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자체 테스트</a:t>
            </a:r>
            <a:endParaRPr lang="ko-KR" altLang="en-US" dirty="0"/>
          </a:p>
        </p:txBody>
      </p:sp>
      <p:sp>
        <p:nvSpPr>
          <p:cNvPr id="35" name="정육면체 34"/>
          <p:cNvSpPr/>
          <p:nvPr/>
        </p:nvSpPr>
        <p:spPr>
          <a:xfrm>
            <a:off x="7526945" y="227845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 테스트</a:t>
            </a:r>
            <a:endParaRPr lang="ko-KR" altLang="en-US" dirty="0"/>
          </a:p>
        </p:txBody>
      </p:sp>
      <p:cxnSp>
        <p:nvCxnSpPr>
          <p:cNvPr id="37" name="꺾인 연결선 36"/>
          <p:cNvCxnSpPr>
            <a:stCxn id="4" idx="3"/>
            <a:endCxn id="7" idx="1"/>
          </p:cNvCxnSpPr>
          <p:nvPr/>
        </p:nvCxnSpPr>
        <p:spPr>
          <a:xfrm rot="5400000">
            <a:off x="3310480" y="-123253"/>
            <a:ext cx="401939" cy="15841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" idx="3"/>
            <a:endCxn id="9" idx="0"/>
          </p:cNvCxnSpPr>
          <p:nvPr/>
        </p:nvCxnSpPr>
        <p:spPr>
          <a:xfrm rot="16200000" flipH="1">
            <a:off x="5119804" y="-348402"/>
            <a:ext cx="369069" cy="2001603"/>
          </a:xfrm>
          <a:prstGeom prst="bentConnector3">
            <a:avLst>
              <a:gd name="adj1" fmla="val 546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" idx="3"/>
            <a:endCxn id="8" idx="0"/>
          </p:cNvCxnSpPr>
          <p:nvPr/>
        </p:nvCxnSpPr>
        <p:spPr>
          <a:xfrm rot="5400000">
            <a:off x="2407246" y="-1059357"/>
            <a:ext cx="369069" cy="3423514"/>
          </a:xfrm>
          <a:prstGeom prst="bentConnector3">
            <a:avLst>
              <a:gd name="adj1" fmla="val 546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8" idx="3"/>
            <a:endCxn id="12" idx="1"/>
          </p:cNvCxnSpPr>
          <p:nvPr/>
        </p:nvCxnSpPr>
        <p:spPr>
          <a:xfrm>
            <a:off x="847153" y="1116161"/>
            <a:ext cx="0" cy="25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2" idx="3"/>
            <a:endCxn id="13" idx="1"/>
          </p:cNvCxnSpPr>
          <p:nvPr/>
        </p:nvCxnSpPr>
        <p:spPr>
          <a:xfrm>
            <a:off x="847153" y="1619994"/>
            <a:ext cx="0" cy="2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3" idx="3"/>
            <a:endCxn id="11" idx="1"/>
          </p:cNvCxnSpPr>
          <p:nvPr/>
        </p:nvCxnSpPr>
        <p:spPr>
          <a:xfrm>
            <a:off x="847153" y="2124050"/>
            <a:ext cx="0" cy="21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1" idx="3"/>
            <a:endCxn id="14" idx="1"/>
          </p:cNvCxnSpPr>
          <p:nvPr/>
        </p:nvCxnSpPr>
        <p:spPr>
          <a:xfrm>
            <a:off x="847153" y="2587140"/>
            <a:ext cx="620" cy="226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7" idx="3"/>
            <a:endCxn id="6" idx="1"/>
          </p:cNvCxnSpPr>
          <p:nvPr/>
        </p:nvCxnSpPr>
        <p:spPr>
          <a:xfrm rot="5400000">
            <a:off x="2302591" y="956867"/>
            <a:ext cx="257477" cy="5760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7" idx="3"/>
            <a:endCxn id="15" idx="1"/>
          </p:cNvCxnSpPr>
          <p:nvPr/>
        </p:nvCxnSpPr>
        <p:spPr>
          <a:xfrm rot="16200000" flipH="1">
            <a:off x="2879424" y="956098"/>
            <a:ext cx="257477" cy="5776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" idx="3"/>
            <a:endCxn id="16" idx="1"/>
          </p:cNvCxnSpPr>
          <p:nvPr/>
        </p:nvCxnSpPr>
        <p:spPr>
          <a:xfrm>
            <a:off x="2143297" y="1619994"/>
            <a:ext cx="0" cy="2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6" idx="3"/>
            <a:endCxn id="17" idx="1"/>
          </p:cNvCxnSpPr>
          <p:nvPr/>
        </p:nvCxnSpPr>
        <p:spPr>
          <a:xfrm>
            <a:off x="2143297" y="2124050"/>
            <a:ext cx="0" cy="21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7" idx="3"/>
            <a:endCxn id="18" idx="1"/>
          </p:cNvCxnSpPr>
          <p:nvPr/>
        </p:nvCxnSpPr>
        <p:spPr>
          <a:xfrm>
            <a:off x="2143297" y="2587140"/>
            <a:ext cx="0" cy="226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8" idx="3"/>
            <a:endCxn id="19" idx="1"/>
          </p:cNvCxnSpPr>
          <p:nvPr/>
        </p:nvCxnSpPr>
        <p:spPr>
          <a:xfrm flipH="1">
            <a:off x="2142553" y="3060154"/>
            <a:ext cx="744" cy="20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5" idx="3"/>
            <a:endCxn id="5" idx="1"/>
          </p:cNvCxnSpPr>
          <p:nvPr/>
        </p:nvCxnSpPr>
        <p:spPr>
          <a:xfrm>
            <a:off x="3296963" y="1619994"/>
            <a:ext cx="0" cy="2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" idx="3"/>
            <a:endCxn id="20" idx="1"/>
          </p:cNvCxnSpPr>
          <p:nvPr/>
        </p:nvCxnSpPr>
        <p:spPr>
          <a:xfrm>
            <a:off x="3296963" y="2124050"/>
            <a:ext cx="0" cy="21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20" idx="3"/>
            <a:endCxn id="21" idx="1"/>
          </p:cNvCxnSpPr>
          <p:nvPr/>
        </p:nvCxnSpPr>
        <p:spPr>
          <a:xfrm>
            <a:off x="3296963" y="2587140"/>
            <a:ext cx="0" cy="226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9" idx="3"/>
            <a:endCxn id="22" idx="1"/>
          </p:cNvCxnSpPr>
          <p:nvPr/>
        </p:nvCxnSpPr>
        <p:spPr>
          <a:xfrm rot="5400000">
            <a:off x="5303758" y="405125"/>
            <a:ext cx="257477" cy="16795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9" idx="3"/>
            <a:endCxn id="23" idx="1"/>
          </p:cNvCxnSpPr>
          <p:nvPr/>
        </p:nvCxnSpPr>
        <p:spPr>
          <a:xfrm rot="5400000">
            <a:off x="5873502" y="974869"/>
            <a:ext cx="257477" cy="5400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9" idx="3"/>
            <a:endCxn id="24" idx="1"/>
          </p:cNvCxnSpPr>
          <p:nvPr/>
        </p:nvCxnSpPr>
        <p:spPr>
          <a:xfrm rot="16200000" flipH="1">
            <a:off x="6455309" y="933121"/>
            <a:ext cx="257477" cy="623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9" idx="3"/>
            <a:endCxn id="25" idx="1"/>
          </p:cNvCxnSpPr>
          <p:nvPr/>
        </p:nvCxnSpPr>
        <p:spPr>
          <a:xfrm rot="16200000" flipH="1">
            <a:off x="7031373" y="357057"/>
            <a:ext cx="257477" cy="17756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2" idx="3"/>
            <a:endCxn id="26" idx="1"/>
          </p:cNvCxnSpPr>
          <p:nvPr/>
        </p:nvCxnSpPr>
        <p:spPr>
          <a:xfrm>
            <a:off x="4592721" y="1619994"/>
            <a:ext cx="0" cy="2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3" idx="3"/>
            <a:endCxn id="27" idx="1"/>
          </p:cNvCxnSpPr>
          <p:nvPr/>
        </p:nvCxnSpPr>
        <p:spPr>
          <a:xfrm>
            <a:off x="5732210" y="1619994"/>
            <a:ext cx="0" cy="2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27" idx="3"/>
          </p:cNvCxnSpPr>
          <p:nvPr/>
        </p:nvCxnSpPr>
        <p:spPr>
          <a:xfrm>
            <a:off x="5732210" y="2124050"/>
            <a:ext cx="0" cy="29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4" idx="3"/>
            <a:endCxn id="29" idx="1"/>
          </p:cNvCxnSpPr>
          <p:nvPr/>
        </p:nvCxnSpPr>
        <p:spPr>
          <a:xfrm>
            <a:off x="6895825" y="1619994"/>
            <a:ext cx="0" cy="2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29" idx="3"/>
            <a:endCxn id="30" idx="1"/>
          </p:cNvCxnSpPr>
          <p:nvPr/>
        </p:nvCxnSpPr>
        <p:spPr>
          <a:xfrm>
            <a:off x="6895825" y="2124050"/>
            <a:ext cx="0" cy="18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30" idx="3"/>
            <a:endCxn id="31" idx="1"/>
          </p:cNvCxnSpPr>
          <p:nvPr/>
        </p:nvCxnSpPr>
        <p:spPr>
          <a:xfrm>
            <a:off x="6895825" y="2555676"/>
            <a:ext cx="0" cy="18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31" idx="3"/>
            <a:endCxn id="32" idx="1"/>
          </p:cNvCxnSpPr>
          <p:nvPr/>
        </p:nvCxnSpPr>
        <p:spPr>
          <a:xfrm>
            <a:off x="6895825" y="2987302"/>
            <a:ext cx="0" cy="18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32" idx="3"/>
            <a:endCxn id="33" idx="1"/>
          </p:cNvCxnSpPr>
          <p:nvPr/>
        </p:nvCxnSpPr>
        <p:spPr>
          <a:xfrm>
            <a:off x="6895825" y="3418928"/>
            <a:ext cx="0" cy="18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25" idx="3"/>
            <a:endCxn id="34" idx="1"/>
          </p:cNvCxnSpPr>
          <p:nvPr/>
        </p:nvCxnSpPr>
        <p:spPr>
          <a:xfrm>
            <a:off x="8047953" y="1619994"/>
            <a:ext cx="0" cy="25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34" idx="3"/>
            <a:endCxn id="35" idx="1"/>
          </p:cNvCxnSpPr>
          <p:nvPr/>
        </p:nvCxnSpPr>
        <p:spPr>
          <a:xfrm>
            <a:off x="8047953" y="2124050"/>
            <a:ext cx="2617" cy="187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3779912" y="18864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시스템</a:t>
            </a:r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2339752" y="220486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구조 설계서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179512" y="170080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시스템 요구분석</a:t>
            </a:r>
            <a:endParaRPr lang="ko-KR" altLang="en-US" sz="900" dirty="0"/>
          </a:p>
        </p:txBody>
      </p:sp>
      <p:sp>
        <p:nvSpPr>
          <p:cNvPr id="7" name="정육면체 6"/>
          <p:cNvSpPr/>
          <p:nvPr/>
        </p:nvSpPr>
        <p:spPr>
          <a:xfrm>
            <a:off x="1619672" y="98072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개발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5635820" y="985637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테스트</a:t>
            </a:r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>
            <a:off x="7996592" y="98072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문서 작업</a:t>
            </a:r>
            <a:endParaRPr lang="ko-KR" altLang="en-US" dirty="0"/>
          </a:p>
        </p:txBody>
      </p:sp>
      <p:sp>
        <p:nvSpPr>
          <p:cNvPr id="12" name="정육면체 11"/>
          <p:cNvSpPr/>
          <p:nvPr/>
        </p:nvSpPr>
        <p:spPr>
          <a:xfrm>
            <a:off x="6516216" y="5753671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요구사항 수집</a:t>
            </a:r>
            <a:endParaRPr lang="ko-KR" altLang="en-US" sz="1050" dirty="0"/>
          </a:p>
        </p:txBody>
      </p:sp>
      <p:sp>
        <p:nvSpPr>
          <p:cNvPr id="13" name="정육면체 12"/>
          <p:cNvSpPr/>
          <p:nvPr/>
        </p:nvSpPr>
        <p:spPr>
          <a:xfrm>
            <a:off x="5637145" y="636473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요구사항 분석</a:t>
            </a:r>
            <a:endParaRPr lang="ko-KR" altLang="en-US" sz="1050" dirty="0"/>
          </a:p>
        </p:txBody>
      </p:sp>
      <p:sp>
        <p:nvSpPr>
          <p:cNvPr id="14" name="정육면체 13"/>
          <p:cNvSpPr/>
          <p:nvPr/>
        </p:nvSpPr>
        <p:spPr>
          <a:xfrm>
            <a:off x="7996592" y="170049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사용자 매뉴얼</a:t>
            </a:r>
            <a:endParaRPr lang="ko-KR" altLang="en-US" sz="1050" dirty="0"/>
          </a:p>
        </p:txBody>
      </p:sp>
      <p:sp>
        <p:nvSpPr>
          <p:cNvPr id="15" name="정육면체 14"/>
          <p:cNvSpPr/>
          <p:nvPr/>
        </p:nvSpPr>
        <p:spPr>
          <a:xfrm>
            <a:off x="1259632" y="170080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S/W </a:t>
            </a:r>
            <a:r>
              <a:rPr lang="ko-KR" altLang="en-US" sz="1000" dirty="0" smtClean="0"/>
              <a:t>요구분석</a:t>
            </a:r>
            <a:endParaRPr lang="ko-KR" altLang="en-US" sz="1050" dirty="0"/>
          </a:p>
        </p:txBody>
      </p:sp>
      <p:sp>
        <p:nvSpPr>
          <p:cNvPr id="16" name="정육면체 15"/>
          <p:cNvSpPr/>
          <p:nvPr/>
        </p:nvSpPr>
        <p:spPr>
          <a:xfrm>
            <a:off x="179512" y="220486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시스템 요구명세서</a:t>
            </a:r>
            <a:endParaRPr lang="ko-KR" altLang="en-US" sz="800" dirty="0"/>
          </a:p>
        </p:txBody>
      </p:sp>
      <p:sp>
        <p:nvSpPr>
          <p:cNvPr id="17" name="정육면체 16"/>
          <p:cNvSpPr/>
          <p:nvPr/>
        </p:nvSpPr>
        <p:spPr>
          <a:xfrm>
            <a:off x="1259632" y="220486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기능 명세서</a:t>
            </a:r>
            <a:endParaRPr lang="ko-KR" altLang="en-US" dirty="0"/>
          </a:p>
        </p:txBody>
      </p:sp>
      <p:sp>
        <p:nvSpPr>
          <p:cNvPr id="18" name="정육면체 17"/>
          <p:cNvSpPr/>
          <p:nvPr/>
        </p:nvSpPr>
        <p:spPr>
          <a:xfrm>
            <a:off x="3419872" y="220486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블록</a:t>
            </a:r>
            <a:endParaRPr lang="ko-KR" altLang="en-US" sz="2000" dirty="0"/>
          </a:p>
        </p:txBody>
      </p:sp>
      <p:sp>
        <p:nvSpPr>
          <p:cNvPr id="19" name="정육면체 18"/>
          <p:cNvSpPr/>
          <p:nvPr/>
        </p:nvSpPr>
        <p:spPr>
          <a:xfrm>
            <a:off x="5489493" y="5750025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데이터 베이스 설계</a:t>
            </a:r>
            <a:endParaRPr lang="ko-KR" altLang="en-US" sz="700" dirty="0"/>
          </a:p>
        </p:txBody>
      </p:sp>
      <p:sp>
        <p:nvSpPr>
          <p:cNvPr id="20" name="정육면체 19"/>
          <p:cNvSpPr/>
          <p:nvPr/>
        </p:nvSpPr>
        <p:spPr>
          <a:xfrm>
            <a:off x="2339752" y="426946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블록 설계서</a:t>
            </a:r>
            <a:endParaRPr lang="ko-KR" altLang="en-US" sz="900" dirty="0"/>
          </a:p>
        </p:txBody>
      </p:sp>
      <p:sp>
        <p:nvSpPr>
          <p:cNvPr id="21" name="정육면체 20"/>
          <p:cNvSpPr/>
          <p:nvPr/>
        </p:nvSpPr>
        <p:spPr>
          <a:xfrm>
            <a:off x="6643903" y="5301483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디자인 시안확정</a:t>
            </a:r>
            <a:endParaRPr lang="ko-KR" altLang="en-US" sz="900" dirty="0"/>
          </a:p>
        </p:txBody>
      </p:sp>
      <p:sp>
        <p:nvSpPr>
          <p:cNvPr id="22" name="정육면체 21"/>
          <p:cNvSpPr/>
          <p:nvPr/>
        </p:nvSpPr>
        <p:spPr>
          <a:xfrm>
            <a:off x="2339752" y="170080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설계</a:t>
            </a:r>
            <a:endParaRPr lang="ko-KR" altLang="en-US" sz="1050" dirty="0"/>
          </a:p>
        </p:txBody>
      </p:sp>
      <p:sp>
        <p:nvSpPr>
          <p:cNvPr id="23" name="정육면체 22"/>
          <p:cNvSpPr/>
          <p:nvPr/>
        </p:nvSpPr>
        <p:spPr>
          <a:xfrm>
            <a:off x="3419872" y="1702576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코딩</a:t>
            </a:r>
            <a:endParaRPr lang="ko-KR" altLang="en-US" sz="1050" dirty="0"/>
          </a:p>
        </p:txBody>
      </p:sp>
      <p:sp>
        <p:nvSpPr>
          <p:cNvPr id="24" name="정육면체 23"/>
          <p:cNvSpPr/>
          <p:nvPr/>
        </p:nvSpPr>
        <p:spPr>
          <a:xfrm>
            <a:off x="4630808" y="170080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모듈 테스트</a:t>
            </a:r>
            <a:endParaRPr lang="ko-KR" altLang="en-US" sz="1050" dirty="0"/>
          </a:p>
        </p:txBody>
      </p:sp>
      <p:sp>
        <p:nvSpPr>
          <p:cNvPr id="25" name="정육면체 24"/>
          <p:cNvSpPr/>
          <p:nvPr/>
        </p:nvSpPr>
        <p:spPr>
          <a:xfrm>
            <a:off x="5678528" y="1702576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단위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기능 테스트</a:t>
            </a:r>
            <a:endParaRPr lang="ko-KR" altLang="en-US" sz="1050" dirty="0"/>
          </a:p>
        </p:txBody>
      </p:sp>
      <p:sp>
        <p:nvSpPr>
          <p:cNvPr id="26" name="정육면체 25"/>
          <p:cNvSpPr/>
          <p:nvPr/>
        </p:nvSpPr>
        <p:spPr>
          <a:xfrm>
            <a:off x="5722388" y="4381969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테스트 계획</a:t>
            </a:r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>
            <a:off x="6516216" y="457784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개발 환경 구축</a:t>
            </a:r>
            <a:endParaRPr lang="ko-KR" altLang="en-US" dirty="0"/>
          </a:p>
        </p:txBody>
      </p:sp>
      <p:sp>
        <p:nvSpPr>
          <p:cNvPr id="28" name="정육면체 27"/>
          <p:cNvSpPr/>
          <p:nvPr/>
        </p:nvSpPr>
        <p:spPr>
          <a:xfrm>
            <a:off x="6516216" y="500947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DBMS </a:t>
            </a:r>
            <a:r>
              <a:rPr lang="ko-KR" altLang="en-US" sz="1200" dirty="0" smtClean="0"/>
              <a:t>구축</a:t>
            </a:r>
            <a:endParaRPr lang="ko-KR" altLang="en-US" sz="1200" dirty="0"/>
          </a:p>
        </p:txBody>
      </p:sp>
      <p:sp>
        <p:nvSpPr>
          <p:cNvPr id="29" name="정육면체 28"/>
          <p:cNvSpPr/>
          <p:nvPr/>
        </p:nvSpPr>
        <p:spPr>
          <a:xfrm>
            <a:off x="7679831" y="4577844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데이터 베이스</a:t>
            </a:r>
            <a:endParaRPr lang="ko-KR" altLang="en-US" dirty="0"/>
          </a:p>
        </p:txBody>
      </p:sp>
      <p:sp>
        <p:nvSpPr>
          <p:cNvPr id="30" name="정육면체 29"/>
          <p:cNvSpPr/>
          <p:nvPr/>
        </p:nvSpPr>
        <p:spPr>
          <a:xfrm>
            <a:off x="7679831" y="500947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클라이언</a:t>
            </a:r>
            <a:r>
              <a:rPr lang="ko-KR" altLang="en-US" sz="1200" dirty="0"/>
              <a:t>트</a:t>
            </a:r>
            <a:endParaRPr lang="ko-KR" altLang="en-US" dirty="0"/>
          </a:p>
        </p:txBody>
      </p:sp>
      <p:sp>
        <p:nvSpPr>
          <p:cNvPr id="31" name="정육면체 30"/>
          <p:cNvSpPr/>
          <p:nvPr/>
        </p:nvSpPr>
        <p:spPr>
          <a:xfrm>
            <a:off x="7679831" y="5441096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서</a:t>
            </a:r>
            <a:r>
              <a:rPr lang="ko-KR" altLang="en-US" sz="1200" dirty="0"/>
              <a:t>버</a:t>
            </a:r>
            <a:endParaRPr lang="ko-KR" altLang="en-US" dirty="0"/>
          </a:p>
        </p:txBody>
      </p:sp>
      <p:sp>
        <p:nvSpPr>
          <p:cNvPr id="32" name="정육면체 31"/>
          <p:cNvSpPr/>
          <p:nvPr/>
        </p:nvSpPr>
        <p:spPr>
          <a:xfrm>
            <a:off x="7679831" y="5872722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네트워크</a:t>
            </a:r>
            <a:endParaRPr lang="ko-KR" altLang="en-US" dirty="0"/>
          </a:p>
        </p:txBody>
      </p:sp>
      <p:sp>
        <p:nvSpPr>
          <p:cNvPr id="33" name="정육면체 32"/>
          <p:cNvSpPr/>
          <p:nvPr/>
        </p:nvSpPr>
        <p:spPr>
          <a:xfrm>
            <a:off x="7679831" y="6304348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JDBC</a:t>
            </a:r>
            <a:endParaRPr lang="ko-KR" altLang="en-US" dirty="0"/>
          </a:p>
        </p:txBody>
      </p:sp>
      <p:sp>
        <p:nvSpPr>
          <p:cNvPr id="34" name="정육면체 33"/>
          <p:cNvSpPr/>
          <p:nvPr/>
        </p:nvSpPr>
        <p:spPr>
          <a:xfrm>
            <a:off x="7394691" y="4269460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자체 테스트</a:t>
            </a:r>
            <a:endParaRPr lang="ko-KR" altLang="en-US" dirty="0"/>
          </a:p>
        </p:txBody>
      </p:sp>
      <p:sp>
        <p:nvSpPr>
          <p:cNvPr id="35" name="정육면체 34"/>
          <p:cNvSpPr/>
          <p:nvPr/>
        </p:nvSpPr>
        <p:spPr>
          <a:xfrm>
            <a:off x="7397308" y="4703086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통합 테스트</a:t>
            </a:r>
            <a:endParaRPr lang="ko-KR" altLang="en-US" dirty="0"/>
          </a:p>
        </p:txBody>
      </p:sp>
      <p:sp>
        <p:nvSpPr>
          <p:cNvPr id="63" name="정육면체 62"/>
          <p:cNvSpPr/>
          <p:nvPr/>
        </p:nvSpPr>
        <p:spPr>
          <a:xfrm>
            <a:off x="1259632" y="2588287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기능 명세서</a:t>
            </a:r>
            <a:endParaRPr lang="ko-KR" altLang="en-US" dirty="0"/>
          </a:p>
        </p:txBody>
      </p:sp>
      <p:sp>
        <p:nvSpPr>
          <p:cNvPr id="65" name="정육면체 64"/>
          <p:cNvSpPr/>
          <p:nvPr/>
        </p:nvSpPr>
        <p:spPr>
          <a:xfrm>
            <a:off x="1259632" y="3429916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기능 명세서</a:t>
            </a:r>
            <a:endParaRPr lang="ko-KR" altLang="en-US" dirty="0"/>
          </a:p>
        </p:txBody>
      </p:sp>
      <p:sp>
        <p:nvSpPr>
          <p:cNvPr id="67" name="정육면체 66"/>
          <p:cNvSpPr/>
          <p:nvPr/>
        </p:nvSpPr>
        <p:spPr>
          <a:xfrm>
            <a:off x="1259632" y="2996952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기능 명세서</a:t>
            </a:r>
            <a:endParaRPr lang="ko-KR" altLang="en-US" dirty="0"/>
          </a:p>
        </p:txBody>
      </p:sp>
      <p:sp>
        <p:nvSpPr>
          <p:cNvPr id="69" name="정육면체 68"/>
          <p:cNvSpPr/>
          <p:nvPr/>
        </p:nvSpPr>
        <p:spPr>
          <a:xfrm>
            <a:off x="2339752" y="2588287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기능 설계서</a:t>
            </a:r>
            <a:endParaRPr lang="ko-KR" altLang="en-US" dirty="0"/>
          </a:p>
        </p:txBody>
      </p:sp>
      <p:sp>
        <p:nvSpPr>
          <p:cNvPr id="71" name="정육면체 70"/>
          <p:cNvSpPr/>
          <p:nvPr/>
        </p:nvSpPr>
        <p:spPr>
          <a:xfrm>
            <a:off x="2339752" y="2996952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기능 설계서</a:t>
            </a:r>
            <a:endParaRPr lang="ko-KR" altLang="en-US" dirty="0"/>
          </a:p>
        </p:txBody>
      </p:sp>
      <p:sp>
        <p:nvSpPr>
          <p:cNvPr id="73" name="정육면체 72"/>
          <p:cNvSpPr/>
          <p:nvPr/>
        </p:nvSpPr>
        <p:spPr>
          <a:xfrm>
            <a:off x="2339752" y="4673982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블록 설계서</a:t>
            </a:r>
            <a:endParaRPr lang="ko-KR" altLang="en-US" dirty="0"/>
          </a:p>
        </p:txBody>
      </p:sp>
      <p:sp>
        <p:nvSpPr>
          <p:cNvPr id="75" name="정육면체 74"/>
          <p:cNvSpPr/>
          <p:nvPr/>
        </p:nvSpPr>
        <p:spPr>
          <a:xfrm>
            <a:off x="2339752" y="3429916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기능 설계서</a:t>
            </a:r>
            <a:endParaRPr lang="ko-KR" altLang="en-US" dirty="0"/>
          </a:p>
        </p:txBody>
      </p:sp>
      <p:sp>
        <p:nvSpPr>
          <p:cNvPr id="77" name="정육면체 76"/>
          <p:cNvSpPr/>
          <p:nvPr/>
        </p:nvSpPr>
        <p:spPr>
          <a:xfrm>
            <a:off x="2339752" y="3848755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블록 설계서</a:t>
            </a:r>
            <a:endParaRPr lang="ko-KR" altLang="en-US" dirty="0"/>
          </a:p>
        </p:txBody>
      </p:sp>
      <p:sp>
        <p:nvSpPr>
          <p:cNvPr id="79" name="정육면체 78"/>
          <p:cNvSpPr/>
          <p:nvPr/>
        </p:nvSpPr>
        <p:spPr>
          <a:xfrm>
            <a:off x="3419872" y="2588287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블록</a:t>
            </a:r>
            <a:endParaRPr lang="ko-KR" altLang="en-US" sz="2000" dirty="0"/>
          </a:p>
        </p:txBody>
      </p:sp>
      <p:sp>
        <p:nvSpPr>
          <p:cNvPr id="81" name="정육면체 80"/>
          <p:cNvSpPr/>
          <p:nvPr/>
        </p:nvSpPr>
        <p:spPr>
          <a:xfrm>
            <a:off x="3419872" y="2996952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블록</a:t>
            </a:r>
            <a:endParaRPr lang="ko-KR" altLang="en-US" sz="2000" dirty="0"/>
          </a:p>
        </p:txBody>
      </p:sp>
      <p:sp>
        <p:nvSpPr>
          <p:cNvPr id="11" name="정육면체 10"/>
          <p:cNvSpPr/>
          <p:nvPr/>
        </p:nvSpPr>
        <p:spPr>
          <a:xfrm>
            <a:off x="6715940" y="1702576"/>
            <a:ext cx="1080120" cy="279226"/>
          </a:xfrm>
          <a:prstGeom prst="cube">
            <a:avLst>
              <a:gd name="adj" fmla="val 1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통합 테스트</a:t>
            </a:r>
            <a:endParaRPr lang="ko-KR" altLang="en-US" sz="1050" dirty="0"/>
          </a:p>
        </p:txBody>
      </p:sp>
      <p:cxnSp>
        <p:nvCxnSpPr>
          <p:cNvPr id="3" name="꺾인 연결선 2"/>
          <p:cNvCxnSpPr>
            <a:stCxn id="7" idx="3"/>
            <a:endCxn id="6" idx="1"/>
          </p:cNvCxnSpPr>
          <p:nvPr/>
        </p:nvCxnSpPr>
        <p:spPr>
          <a:xfrm rot="5400000">
            <a:off x="1186355" y="776736"/>
            <a:ext cx="473724" cy="14401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" idx="3"/>
            <a:endCxn id="15" idx="1"/>
          </p:cNvCxnSpPr>
          <p:nvPr/>
        </p:nvCxnSpPr>
        <p:spPr>
          <a:xfrm rot="5400000">
            <a:off x="1726415" y="1316796"/>
            <a:ext cx="473724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3"/>
            <a:endCxn id="22" idx="1"/>
          </p:cNvCxnSpPr>
          <p:nvPr/>
        </p:nvCxnSpPr>
        <p:spPr>
          <a:xfrm rot="16200000" flipH="1">
            <a:off x="2266475" y="1136776"/>
            <a:ext cx="473724" cy="720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3"/>
            <a:endCxn id="23" idx="1"/>
          </p:cNvCxnSpPr>
          <p:nvPr/>
        </p:nvCxnSpPr>
        <p:spPr>
          <a:xfrm rot="16200000" flipH="1">
            <a:off x="2805651" y="597600"/>
            <a:ext cx="475492" cy="1800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8" idx="3"/>
            <a:endCxn id="24" idx="1"/>
          </p:cNvCxnSpPr>
          <p:nvPr/>
        </p:nvCxnSpPr>
        <p:spPr>
          <a:xfrm rot="5400000">
            <a:off x="5422532" y="996764"/>
            <a:ext cx="468815" cy="1005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8" idx="3"/>
            <a:endCxn id="25" idx="1"/>
          </p:cNvCxnSpPr>
          <p:nvPr/>
        </p:nvCxnSpPr>
        <p:spPr>
          <a:xfrm rot="16200000" flipH="1">
            <a:off x="5945508" y="1478800"/>
            <a:ext cx="470583" cy="427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8" idx="3"/>
            <a:endCxn id="11" idx="1"/>
          </p:cNvCxnSpPr>
          <p:nvPr/>
        </p:nvCxnSpPr>
        <p:spPr>
          <a:xfrm rot="16200000" flipH="1">
            <a:off x="6464214" y="960094"/>
            <a:ext cx="470583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9" idx="3"/>
            <a:endCxn id="14" idx="1"/>
          </p:cNvCxnSpPr>
          <p:nvPr/>
        </p:nvCxnSpPr>
        <p:spPr>
          <a:xfrm rot="5400000">
            <a:off x="8283512" y="1496659"/>
            <a:ext cx="47341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194</Words>
  <Application>Microsoft Office PowerPoint</Application>
  <PresentationFormat>화면 슬라이드 쇼(4:3)</PresentationFormat>
  <Paragraphs>108</Paragraphs>
  <Slides>4</Slides>
  <Notes>2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Jinsu</dc:creator>
  <cp:lastModifiedBy>snoopy</cp:lastModifiedBy>
  <cp:revision>11</cp:revision>
  <dcterms:created xsi:type="dcterms:W3CDTF">2013-09-03T11:56:03Z</dcterms:created>
  <dcterms:modified xsi:type="dcterms:W3CDTF">2013-09-04T14:07:51Z</dcterms:modified>
</cp:coreProperties>
</file>