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51.xml" ContentType="application/vnd.openxmlformats-officedocument.theme+xml"/>
  <Override PartName="/ppt/slideLayouts/slideLayout191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5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theme/theme22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10.xml" ContentType="application/vnd.openxmlformats-officedocument.presentationml.slideLayout+xml"/>
  <Override PartName="/ppt/slideLayouts/slideLayout2811.xml" ContentType="application/vnd.openxmlformats-officedocument.presentationml.slideLayout+xml"/>
  <Override PartName="/ppt/slideLayouts/slideLayout2212.xml" ContentType="application/vnd.openxmlformats-officedocument.presentationml.slideLayout+xml"/>
  <Override PartName="/ppt/slideLayouts/slideLayout3213.xml" ContentType="application/vnd.openxmlformats-officedocument.presentationml.slideLayout+xml"/>
  <Override PartName="/ppt/slideLayouts/slideLayout2714.xml" ContentType="application/vnd.openxmlformats-officedocument.presentationml.slideLayout+xml"/>
  <Override PartName="/ppt/slideLayouts/slideLayout2115.xml" ContentType="application/vnd.openxmlformats-officedocument.presentationml.slideLayout+xml"/>
  <Override PartName="/ppt/slideLayouts/slideLayout2616.xml" ContentType="application/vnd.openxmlformats-officedocument.presentationml.slideLayout+xml"/>
  <Override PartName="/ppt/slideLayouts/slideLayout3117.xml" ContentType="application/vnd.openxmlformats-officedocument.presentationml.slideLayout+xml"/>
  <Override PartName="/ppt/slides/slide92.xml" ContentType="application/vnd.openxmlformats-officedocument.presentationml.slide+xml"/>
  <Override PartName="/ppt/charts/chart1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Slides/notesSlide82.xml" ContentType="application/vnd.openxmlformats-officedocument.presentationml.notesSlide+xml"/>
  <Override PartName="/ppt/slideLayouts/slideLayout218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Layouts/slideLayout819.xml" ContentType="application/vnd.openxmlformats-officedocument.presentationml.slideLayout+xml"/>
  <Override PartName="/ppt/slideLayouts/slideLayout1320.xml" ContentType="application/vnd.openxmlformats-officedocument.presentationml.slideLayout+xml"/>
  <Override PartName="/ppt/theme/theme13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1223.xml" ContentType="application/vnd.openxmlformats-officedocument.presentationml.slideLayout+xml"/>
  <Override PartName="/ppt/slideLayouts/slideLayout1724.xml" ContentType="application/vnd.openxmlformats-officedocument.presentationml.slideLayout+xml"/>
  <Override PartName="/ppt/slideLayouts/slideLayout16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11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1530.xml" ContentType="application/vnd.openxmlformats-officedocument.presentationml.slideLayout+xml"/>
  <Override PartName="/ppt/slideLayouts/slideLayout10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1434.xml" ContentType="application/vnd.openxmlformats-officedocument.presentationml.slideLayout+xml"/>
  <Override PartName="/ppt/slides/slide143.xml" ContentType="application/vnd.openxmlformats-officedocument.presentationml.slide+xml"/>
  <Override PartName="/ppt/notesSlides/notesSlide133.xml" ContentType="application/vnd.openxmlformats-officedocument.presentationml.notesSlide+xml"/>
  <Override PartName="/ppt/slideLayouts/slideLayout5235.xml" ContentType="application/vnd.openxmlformats-officedocument.presentationml.slideLayout+xml"/>
  <Override PartName="/ppt/slideMasters/slideMaster43.xml" ContentType="application/vnd.openxmlformats-officedocument.presentationml.slideMaster+xml"/>
  <Override PartName="/ppt/slideLayouts/slideLayout5936.xml" ContentType="application/vnd.openxmlformats-officedocument.presentationml.slideLayout+xml"/>
  <Override PartName="/ppt/slideLayouts/slideLayout6437.xml" ContentType="application/vnd.openxmlformats-officedocument.presentationml.slideLayout+xml"/>
  <Override PartName="/ppt/theme/theme44.xml" ContentType="application/vnd.openxmlformats-officedocument.theme+xml"/>
  <Override PartName="/ppt/slideLayouts/slideLayout5438.xml" ContentType="application/vnd.openxmlformats-officedocument.presentationml.slideLayout+xml"/>
  <Override PartName="/ppt/slideLayouts/slideLayout5839.xml" ContentType="application/vnd.openxmlformats-officedocument.presentationml.slideLayout+xml"/>
  <Override PartName="/ppt/slideLayouts/slideLayout6340.xml" ContentType="application/vnd.openxmlformats-officedocument.presentationml.slideLayout+xml"/>
  <Override PartName="/ppt/slideLayouts/slideLayout6841.xml" ContentType="application/vnd.openxmlformats-officedocument.presentationml.slideLayout+xml"/>
  <Override PartName="/ppt/slideLayouts/slideLayout5342.xml" ContentType="application/vnd.openxmlformats-officedocument.presentationml.slideLayout+xml"/>
  <Override PartName="/ppt/slideLayouts/slideLayout6743.xml" ContentType="application/vnd.openxmlformats-officedocument.presentationml.slideLayout+xml"/>
  <Override PartName="/ppt/slideLayouts/slideLayout5744.xml" ContentType="application/vnd.openxmlformats-officedocument.presentationml.slideLayout+xml"/>
  <Override PartName="/ppt/slideLayouts/slideLayout6245.xml" ContentType="application/vnd.openxmlformats-officedocument.presentationml.slideLayout+xml"/>
  <Override PartName="/ppt/slideLayouts/slideLayout5646.xml" ContentType="application/vnd.openxmlformats-officedocument.presentationml.slideLayout+xml"/>
  <Override PartName="/ppt/slideLayouts/slideLayout6647.xml" ContentType="application/vnd.openxmlformats-officedocument.presentationml.slideLayout+xml"/>
  <Override PartName="/ppt/slideLayouts/slideLayout6148.xml" ContentType="application/vnd.openxmlformats-officedocument.presentationml.slideLayout+xml"/>
  <Override PartName="/ppt/slideLayouts/slideLayout5549.xml" ContentType="application/vnd.openxmlformats-officedocument.presentationml.slideLayout+xml"/>
  <Override PartName="/ppt/slideLayouts/slideLayout6050.xml" ContentType="application/vnd.openxmlformats-officedocument.presentationml.slideLayout+xml"/>
  <Override PartName="/ppt/slideLayouts/slideLayout6551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4.xml" ContentType="application/vnd.openxmlformats-officedocument.presentationml.slideMaster+xml"/>
  <Override PartName="/ppt/slideLayouts/slideLayout4252.xml" ContentType="application/vnd.openxmlformats-officedocument.presentationml.slideLayout+xml"/>
  <Override PartName="/ppt/slideLayouts/slideLayout4753.xml" ContentType="application/vnd.openxmlformats-officedocument.presentationml.slideLayout+xml"/>
  <Override PartName="/ppt/theme/theme35.xml" ContentType="application/vnd.openxmlformats-officedocument.theme+xml"/>
  <Override PartName="/ppt/slideLayouts/slideLayout3754.xml" ContentType="application/vnd.openxmlformats-officedocument.presentationml.slideLayout+xml"/>
  <Override PartName="/ppt/slideLayouts/slideLayout4155.xml" ContentType="application/vnd.openxmlformats-officedocument.presentationml.slideLayout+xml"/>
  <Override PartName="/ppt/slideLayouts/slideLayout4656.xml" ContentType="application/vnd.openxmlformats-officedocument.presentationml.slideLayout+xml"/>
  <Override PartName="/ppt/slideLayouts/slideLayout5157.xml" ContentType="application/vnd.openxmlformats-officedocument.presentationml.slideLayout+xml"/>
  <Override PartName="/ppt/slideLayouts/slideLayout3658.xml" ContentType="application/vnd.openxmlformats-officedocument.presentationml.slideLayout+xml"/>
  <Override PartName="/ppt/slideLayouts/slideLayout5059.xml" ContentType="application/vnd.openxmlformats-officedocument.presentationml.slideLayout+xml"/>
  <Override PartName="/ppt/slideLayouts/slideLayout3560.xml" ContentType="application/vnd.openxmlformats-officedocument.presentationml.slideLayout+xml"/>
  <Override PartName="/ppt/slideLayouts/slideLayout4061.xml" ContentType="application/vnd.openxmlformats-officedocument.presentationml.slideLayout+xml"/>
  <Override PartName="/ppt/slideLayouts/slideLayout4562.xml" ContentType="application/vnd.openxmlformats-officedocument.presentationml.slideLayout+xml"/>
  <Override PartName="/ppt/slideLayouts/slideLayout3963.xml" ContentType="application/vnd.openxmlformats-officedocument.presentationml.slideLayout+xml"/>
  <Override PartName="/ppt/slideLayouts/slideLayout4964.xml" ContentType="application/vnd.openxmlformats-officedocument.presentationml.slideLayout+xml"/>
  <Override PartName="/ppt/slideLayouts/slideLayout4465.xml" ContentType="application/vnd.openxmlformats-officedocument.presentationml.slideLayout+xml"/>
  <Override PartName="/ppt/slideLayouts/slideLayout3866.xml" ContentType="application/vnd.openxmlformats-officedocument.presentationml.slideLayout+xml"/>
  <Override PartName="/ppt/slideLayouts/slideLayout4367.xml" ContentType="application/vnd.openxmlformats-officedocument.presentationml.slideLayout+xml"/>
  <Override PartName="/ppt/slideLayouts/slideLayout4868.xml" ContentType="application/vnd.openxmlformats-officedocument.presentationml.slideLayout+xml"/>
  <Override PartName="/ppt/slides/slide174.xml" ContentType="application/vnd.openxmlformats-officedocument.presentationml.slide+xml"/>
  <Override PartName="/ppt/charts/chart32.xml" ContentType="application/vnd.openxmlformats-officedocument.drawingml.chart+xml"/>
  <Override PartName="/ppt/charts/colors32.xml" ContentType="application/vnd.ms-office.chartcolorstyle+xml"/>
  <Override PartName="/ppt/charts/style32.xml" ContentType="application/vnd.ms-office.chartstyle+xml"/>
  <Override PartName="/ppt/notesSlides/notesSlide15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86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slides/slide137.xml" ContentType="application/vnd.openxmlformats-officedocument.presentationml.slide+xml"/>
  <Override PartName="/ppt/notesSlides/notesSlide126.xml" ContentType="application/vnd.openxmlformats-officedocument.presentationml.notesSlide+xml"/>
  <Override PartName="/ppt/slides/slide128.xml" ContentType="application/vnd.openxmlformats-officedocument.presentationml.slide+xml"/>
  <Override PartName="/ppt/diagrams/data22.xml" ContentType="application/vnd.openxmlformats-officedocument.drawingml.diagramData+xml"/>
  <Override PartName="/ppt/diagrams/drawing22.xml" ContentType="application/vnd.ms-office.drawingml.diagramDrawing+xml"/>
  <Override PartName="/ppt/notesSlides/notesSlide117.xml" ContentType="application/vnd.openxmlformats-officedocument.presentationml.notesSlide+xml"/>
  <Override PartName="/ppt/diagrams/colors22.xml" ContentType="application/vnd.openxmlformats-officedocument.drawingml.diagramColors+xml"/>
  <Override PartName="/ppt/diagrams/quickStyle22.xml" ContentType="application/vnd.openxmlformats-officedocument.drawingml.diagramStyle+xml"/>
  <Override PartName="/ppt/diagrams/layout22.xml" ContentType="application/vnd.openxmlformats-officedocument.drawingml.diagramLayout+xml"/>
  <Override PartName="/ppt/slides/slide169.xml" ContentType="application/vnd.openxmlformats-officedocument.presentationml.slide+xml"/>
  <Override PartName="/ppt/charts/chart23.xml" ContentType="application/vnd.openxmlformats-officedocument.drawingml.chart+xml"/>
  <Override PartName="/ppt/charts/colors23.xml" ContentType="application/vnd.ms-office.chartcolorstyle+xml"/>
  <Override PartName="/ppt/charts/style23.xml" ContentType="application/vnd.ms-office.chartstyle+xml"/>
  <Override PartName="/ppt/tableStyles.xml" ContentType="application/vnd.openxmlformats-officedocument.presentationml.tableStyles+xml"/>
  <Override PartName="/ppt/slides/slide210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711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2012.xml" ContentType="application/vnd.openxmlformats-officedocument.presentationml.slide+xml"/>
  <Override PartName="/ppt/notesSlides/notesSlide1810.xml" ContentType="application/vnd.openxmlformats-officedocument.presentationml.notesSlide+xml"/>
  <Override PartName="/ppt/slides/slide113.xml" ContentType="application/vnd.openxmlformats-officedocument.presentationml.slide+xml"/>
  <Override PartName="/ppt/notesSlides/notesSlide111.xml" ContentType="application/vnd.openxmlformats-officedocument.presentationml.notesSlide+xml"/>
  <Override PartName="/ppt/slides/slide1114.xml" ContentType="application/vnd.openxmlformats-officedocument.presentationml.slide+xml"/>
  <Override PartName="/ppt/notesSlides/notesSlide1012.xml" ContentType="application/vnd.openxmlformats-officedocument.presentationml.notesSlide+xml"/>
  <Override PartName="/ppt/slides/slide1915.xml" ContentType="application/vnd.openxmlformats-officedocument.presentationml.slide+xml"/>
  <Override PartName="/ppt/notesSlides/notesSlide1713.xml" ContentType="application/vnd.openxmlformats-officedocument.presentationml.notesSlide+xml"/>
  <Override PartName="/ppt/slides/slide616.xml" ContentType="application/vnd.openxmlformats-officedocument.presentationml.slide+xml"/>
  <Override PartName="/ppt/notesSlides/notesSlide614.xml" ContentType="application/vnd.openxmlformats-officedocument.presentationml.notesSlide+xml"/>
  <Override PartName="/ppt/slides/slide1517.xml" ContentType="application/vnd.openxmlformats-officedocument.presentationml.slide+xml"/>
  <Override PartName="/ppt/notesSlides/notesSlide1415.xml" ContentType="application/vnd.openxmlformats-officedocument.presentationml.notesSlide+xml"/>
  <Override PartName="/ppt/slides/slide518.xml" ContentType="application/vnd.openxmlformats-officedocument.presentationml.slide+xml"/>
  <Override PartName="/ppt/notesSlides/notesSlide516.xml" ContentType="application/vnd.openxmlformats-officedocument.presentationml.notesSlide+xml"/>
  <Override PartName="/ppt/slides/slide1019.xml" ContentType="application/vnd.openxmlformats-officedocument.presentationml.slide+xml"/>
  <Override PartName="/ppt/notesSlides/notesSlide917.xml" ContentType="application/vnd.openxmlformats-officedocument.presentationml.notesSlide+xml"/>
  <Override PartName="/ppt/slides/slide1820.xml" ContentType="application/vnd.openxmlformats-officedocument.presentationml.slide+xml"/>
  <Override PartName="/ppt/notesSlides/notesSlide1618.xml" ContentType="application/vnd.openxmlformats-officedocument.presentationml.notesSlide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72" r:id="rId13"/>
    <p:sldId id="266" r:id="rId14"/>
    <p:sldId id="267" r:id="rId15"/>
    <p:sldId id="273" r:id="rId16"/>
    <p:sldId id="265" r:id="rId17"/>
    <p:sldId id="270" r:id="rId18"/>
    <p:sldId id="271" r:id="rId19"/>
    <p:sldId id="264" r:id="rId20"/>
    <p:sldId id="269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slide" Target="/ppt/slides/slide143.xml" Id="rId18" /><Relationship Type="http://schemas.openxmlformats.org/officeDocument/2006/relationships/presProps" Target="/ppt/presProps.xml" Id="rId26" /><Relationship Type="http://schemas.openxmlformats.org/officeDocument/2006/relationships/slideMaster" Target="/ppt/slideMasters/slideMaster34.xml" Id="rId3" /><Relationship Type="http://schemas.openxmlformats.org/officeDocument/2006/relationships/slide" Target="/ppt/slides/slide174.xml" Id="rId21" /><Relationship Type="http://schemas.openxmlformats.org/officeDocument/2006/relationships/slide" Target="/ppt/slides/slide35.xml" Id="rId7" /><Relationship Type="http://schemas.openxmlformats.org/officeDocument/2006/relationships/slide" Target="/ppt/slides/slide86.xml" Id="rId12" /><Relationship Type="http://schemas.openxmlformats.org/officeDocument/2006/relationships/slide" Target="/ppt/slides/slide137.xml" Id="rId17" /><Relationship Type="http://schemas.openxmlformats.org/officeDocument/2006/relationships/notesMaster" Target="/ppt/notesMasters/notesMaster11.xml" Id="rId25" /><Relationship Type="http://schemas.openxmlformats.org/officeDocument/2006/relationships/slideMaster" Target="/ppt/slideMasters/slideMaster21.xml" Id="rId2" /><Relationship Type="http://schemas.openxmlformats.org/officeDocument/2006/relationships/slide" Target="/ppt/slides/slide128.xml" Id="rId16" /><Relationship Type="http://schemas.openxmlformats.org/officeDocument/2006/relationships/slide" Target="/ppt/slides/slide169.xml" Id="rId20" /><Relationship Type="http://schemas.openxmlformats.org/officeDocument/2006/relationships/tableStyles" Target="/ppt/tableStyles.xml" Id="rId29" /><Relationship Type="http://schemas.openxmlformats.org/officeDocument/2006/relationships/slideMaster" Target="/ppt/slideMasters/slideMaster12.xml" Id="rId1" /><Relationship Type="http://schemas.openxmlformats.org/officeDocument/2006/relationships/slide" Target="/ppt/slides/slide210.xml" Id="rId6" /><Relationship Type="http://schemas.openxmlformats.org/officeDocument/2006/relationships/slide" Target="/ppt/slides/slide711.xml" Id="rId11" /><Relationship Type="http://schemas.openxmlformats.org/officeDocument/2006/relationships/slide" Target="/ppt/slides/slide2012.xml" Id="rId24" /><Relationship Type="http://schemas.openxmlformats.org/officeDocument/2006/relationships/slide" Target="/ppt/slides/slide113.xml" Id="rId5" /><Relationship Type="http://schemas.openxmlformats.org/officeDocument/2006/relationships/slide" Target="/ppt/slides/slide1114.xml" Id="rId15" /><Relationship Type="http://schemas.openxmlformats.org/officeDocument/2006/relationships/slide" Target="/ppt/slides/slide1915.xml" Id="rId23" /><Relationship Type="http://schemas.openxmlformats.org/officeDocument/2006/relationships/theme" Target="/ppt/theme/theme13.xml" Id="rId28" /><Relationship Type="http://schemas.openxmlformats.org/officeDocument/2006/relationships/slide" Target="/ppt/slides/slide616.xml" Id="rId10" /><Relationship Type="http://schemas.openxmlformats.org/officeDocument/2006/relationships/slide" Target="/ppt/slides/slide1517.xml" Id="rId19" /><Relationship Type="http://schemas.openxmlformats.org/officeDocument/2006/relationships/slideMaster" Target="/ppt/slideMasters/slideMaster43.xml" Id="rId4" /><Relationship Type="http://schemas.openxmlformats.org/officeDocument/2006/relationships/slide" Target="/ppt/slides/slide518.xml" Id="rId9" /><Relationship Type="http://schemas.openxmlformats.org/officeDocument/2006/relationships/slide" Target="/ppt/slides/slide1019.xml" Id="rId14" /><Relationship Type="http://schemas.openxmlformats.org/officeDocument/2006/relationships/slide" Target="/ppt/slides/slide1820.xml" Id="rId22" /><Relationship Type="http://schemas.openxmlformats.org/officeDocument/2006/relationships/viewProps" Target="/ppt/viewProps.xml" Id="rId27" /></Relationships>
</file>

<file path=ppt/charts/_rels/chart11.xml.rels>&#65279;<?xml version="1.0" encoding="utf-8"?><Relationships xmlns="http://schemas.openxmlformats.org/package/2006/relationships"><Relationship Type="http://schemas.openxmlformats.org/officeDocument/2006/relationships/package" Target="/ppt/embeddings/Microsoft_Excel_Worksheet1.xlsx" Id="rId3" /><Relationship Type="http://schemas.microsoft.com/office/2011/relationships/chartColorStyle" Target="/ppt/charts/colors1.xml" Id="rId2" /><Relationship Type="http://schemas.microsoft.com/office/2011/relationships/chartStyle" Target="/ppt/charts/style1.xml" Id="rId1" /></Relationships>
</file>

<file path=ppt/charts/_rels/chart23.xml.rels>&#65279;<?xml version="1.0" encoding="utf-8"?><Relationships xmlns="http://schemas.openxmlformats.org/package/2006/relationships"><Relationship Type="http://schemas.openxmlformats.org/officeDocument/2006/relationships/package" Target="/ppt/embeddings/Microsoft_Excel_Worksheet23.xlsx" Id="rId3" /><Relationship Type="http://schemas.microsoft.com/office/2011/relationships/chartColorStyle" Target="/ppt/charts/colors23.xml" Id="rId2" /><Relationship Type="http://schemas.microsoft.com/office/2011/relationships/chartStyle" Target="/ppt/charts/style23.xml" Id="rId1" /></Relationships>
</file>

<file path=ppt/charts/_rels/chart32.xml.rels>&#65279;<?xml version="1.0" encoding="utf-8"?><Relationships xmlns="http://schemas.openxmlformats.org/package/2006/relationships"><Relationship Type="http://schemas.openxmlformats.org/officeDocument/2006/relationships/package" Target="/ppt/embeddings/Microsoft_Excel_Worksheet32.xlsx" Id="rId3" /><Relationship Type="http://schemas.microsoft.com/office/2011/relationships/chartColorStyle" Target="/ppt/charts/colors32.xml" Id="rId2" /><Relationship Type="http://schemas.microsoft.com/office/2011/relationships/chartStyle" Target="/ppt/charts/style32.xml" Id="rId1" /></Relationships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tint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4385544"/>
        <c:axId val="244385936"/>
      </c:barChart>
      <c:catAx>
        <c:axId val="24438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936"/>
        <c:crosses val="autoZero"/>
        <c:auto val="1"/>
        <c:lblAlgn val="ctr"/>
        <c:lblOffset val="100"/>
        <c:noMultiLvlLbl val="0"/>
      </c:catAx>
      <c:valAx>
        <c:axId val="2443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557520"/>
        <c:axId val="248557128"/>
      </c:lineChart>
      <c:valAx>
        <c:axId val="24855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520"/>
        <c:crosses val="autoZero"/>
        <c:crossBetween val="between"/>
      </c:valAx>
      <c:catAx>
        <c:axId val="24855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B4726E-AC91-486A-9831-3C73E5C3A40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en-US"/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en-US"/>
        </a:p>
      </dgm:t>
    </dgm:pt>
    <dgm:pt modelId="{97BF57BE-D03A-4AD9-86DC-75B69C13E876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en-US"/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en-US"/>
        </a:p>
      </dgm:t>
    </dgm:pt>
    <dgm:pt modelId="{79FA98B1-E03E-48AA-BF19-2A636D041FC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en-US"/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en-US"/>
        </a:p>
      </dgm:t>
    </dgm:pt>
    <dgm:pt modelId="{483E9BB6-2098-4EA1-BE95-6D2C33525E9A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en-US"/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en-US"/>
        </a:p>
      </dgm:t>
    </dgm:pt>
    <dgm:pt modelId="{7C96374A-BB1C-498B-A862-B1C8CE24878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en-US"/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en-US"/>
        </a:p>
      </dgm:t>
    </dgm:pt>
    <dgm:pt modelId="{DF709940-0038-47A4-B2C5-5158E0AB11E3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en-US"/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en-US"/>
        </a:p>
      </dgm:t>
    </dgm:pt>
    <dgm:pt modelId="{242E3341-A476-421B-8FAD-8F480FA2A80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en-US"/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en-US"/>
        </a:p>
      </dgm:t>
    </dgm:pt>
    <dgm:pt modelId="{FC570A8E-CEE4-43E8-84BB-9A7529349B5E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en-US"/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en-US"/>
        </a:p>
      </dgm:t>
    </dgm:pt>
    <dgm:pt modelId="{B617CC86-A9B2-45C7-80F0-437B13FFBD4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5FDD172-A783-4C84-A056-C1A465C2D30D}" type="parTrans" cxnId="{EE7C2B3C-F6F6-4807-A76F-4134B5D897EC}">
      <dgm:prSet/>
      <dgm:spPr/>
      <dgm:t>
        <a:bodyPr/>
        <a:lstStyle/>
        <a:p>
          <a:endParaRPr lang="en-US"/>
        </a:p>
      </dgm:t>
    </dgm:pt>
    <dgm:pt modelId="{F1F0BE42-6FA7-4881-96D2-75FA7C85581E}" type="sibTrans" cxnId="{EE7C2B3C-F6F6-4807-A76F-4134B5D897EC}">
      <dgm:prSet/>
      <dgm:spPr/>
      <dgm:t>
        <a:bodyPr/>
        <a:lstStyle/>
        <a:p>
          <a:endParaRPr lang="en-US"/>
        </a:p>
      </dgm:t>
    </dgm:pt>
    <dgm:pt modelId="{C80B5D68-33D0-44B8-A326-6783BCBDE61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83FA8EC8-1258-4DD3-8EB6-8F93B5D0F616}" type="parTrans" cxnId="{A7A9075F-02FA-48C0-BBF8-89ED076634B4}">
      <dgm:prSet/>
      <dgm:spPr/>
      <dgm:t>
        <a:bodyPr/>
        <a:lstStyle/>
        <a:p>
          <a:endParaRPr lang="en-US"/>
        </a:p>
      </dgm:t>
    </dgm:pt>
    <dgm:pt modelId="{AB866728-2E92-4FCC-AF08-94F0A386C6ED}" type="sibTrans" cxnId="{A7A9075F-02FA-48C0-BBF8-89ED076634B4}">
      <dgm:prSet/>
      <dgm:spPr/>
      <dgm:t>
        <a:bodyPr/>
        <a:lstStyle/>
        <a:p>
          <a:endParaRPr lang="en-US"/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5"/>
      <dgm:spPr/>
      <dgm:t>
        <a:bodyPr/>
        <a:lstStyle/>
        <a:p>
          <a:endParaRPr lang="en-US"/>
        </a:p>
      </dgm:t>
    </dgm:pt>
    <dgm:pt modelId="{B03DAC02-8446-4C35-BF4A-FCA8CE02D6BA}" type="pres">
      <dgm:prSet presAssocID="{CBB4726E-AC91-486A-9831-3C73E5C3A40D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ABF2D-8623-413E-8ED0-11EDC83194A9}" type="pres">
      <dgm:prSet presAssocID="{CBB4726E-AC91-486A-9831-3C73E5C3A40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4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5"/>
      <dgm:spPr/>
      <dgm:t>
        <a:bodyPr/>
        <a:lstStyle/>
        <a:p>
          <a:endParaRPr lang="en-US"/>
        </a:p>
      </dgm:t>
    </dgm:pt>
    <dgm:pt modelId="{095627DB-6AC8-4EEE-8BCF-3B8BF11845B2}" type="pres">
      <dgm:prSet presAssocID="{79FA98B1-E03E-48AA-BF19-2A636D041FCD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D6F0-9C4F-466B-BCFF-5DE26B1648F7}" type="pres">
      <dgm:prSet presAssocID="{79FA98B1-E03E-48AA-BF19-2A636D041FC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4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5"/>
      <dgm:spPr/>
      <dgm:t>
        <a:bodyPr/>
        <a:lstStyle/>
        <a:p>
          <a:endParaRPr lang="en-US"/>
        </a:p>
      </dgm:t>
    </dgm:pt>
    <dgm:pt modelId="{10A5F8B1-5BAC-47A3-9AB5-B9C79C2450BC}" type="pres">
      <dgm:prSet presAssocID="{7C96374A-BB1C-498B-A862-B1C8CE248781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60AE9-8046-4121-9399-60884B5D2F50}" type="pres">
      <dgm:prSet presAssocID="{7C96374A-BB1C-498B-A862-B1C8CE248781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4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5"/>
      <dgm:spPr/>
      <dgm:t>
        <a:bodyPr/>
        <a:lstStyle/>
        <a:p>
          <a:endParaRPr lang="en-US"/>
        </a:p>
      </dgm:t>
    </dgm:pt>
    <dgm:pt modelId="{A87B0397-91A9-4FDA-832A-887538E3E39A}" type="pres">
      <dgm:prSet presAssocID="{242E3341-A476-421B-8FAD-8F480FA2A80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543D7-1896-4C0F-8B6A-E6BFC5169822}" type="pres">
      <dgm:prSet presAssocID="{242E3341-A476-421B-8FAD-8F480FA2A80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4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7884429D-D526-4F69-AB9D-C8989E38B63F}" type="pres">
      <dgm:prSet presAssocID="{B617CC86-A9B2-45C7-80F0-437B13FFBD41}" presName="compositeNode" presStyleCnt="0">
        <dgm:presLayoutVars>
          <dgm:bulletEnabled val="1"/>
        </dgm:presLayoutVars>
      </dgm:prSet>
      <dgm:spPr/>
    </dgm:pt>
    <dgm:pt modelId="{073EAD77-6DC4-4185-AF91-F0FC2408C2DE}" type="pres">
      <dgm:prSet presAssocID="{B617CC86-A9B2-45C7-80F0-437B13FFBD41}" presName="bgRect" presStyleLbl="node1" presStyleIdx="4" presStyleCnt="5"/>
      <dgm:spPr/>
      <dgm:t>
        <a:bodyPr/>
        <a:lstStyle/>
        <a:p>
          <a:endParaRPr lang="en-US"/>
        </a:p>
      </dgm:t>
    </dgm:pt>
    <dgm:pt modelId="{B09FDC9A-276E-40CD-84DD-1E2D82DD3AC7}" type="pres">
      <dgm:prSet presAssocID="{B617CC86-A9B2-45C7-80F0-437B13FFBD41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5DE95-9EB9-49BD-A06D-E6418CF83799}" type="pres">
      <dgm:prSet presAssocID="{B617CC86-A9B2-45C7-80F0-437B13FFBD41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6E412-7329-4380-9239-C599A3AD34F7}" type="presOf" srcId="{C80B5D68-33D0-44B8-A326-6783BCBDE615}" destId="{F395DE95-9EB9-49BD-A06D-E6418CF83799}" srcOrd="0" destOrd="0" presId="urn:microsoft.com/office/officeart/2005/8/layout/hProcess7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A7A9075F-02FA-48C0-BBF8-89ED076634B4}" srcId="{B617CC86-A9B2-45C7-80F0-437B13FFBD41}" destId="{C80B5D68-33D0-44B8-A326-6783BCBDE615}" srcOrd="0" destOrd="0" parTransId="{83FA8EC8-1258-4DD3-8EB6-8F93B5D0F616}" sibTransId="{AB866728-2E92-4FCC-AF08-94F0A386C6ED}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EE7C2B3C-F6F6-4807-A76F-4134B5D897EC}" srcId="{3B5884D6-3BB1-4C7A-9958-3549A252B586}" destId="{B617CC86-A9B2-45C7-80F0-437B13FFBD41}" srcOrd="4" destOrd="0" parTransId="{D5FDD172-A783-4C84-A056-C1A465C2D30D}" sibTransId="{F1F0BE42-6FA7-4881-96D2-75FA7C85581E}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08A7DC0D-E68E-4343-ADBE-44553446BEE9}" type="presOf" srcId="{B617CC86-A9B2-45C7-80F0-437B13FFBD41}" destId="{073EAD77-6DC4-4185-AF91-F0FC2408C2DE}" srcOrd="0" destOrd="0" presId="urn:microsoft.com/office/officeart/2005/8/layout/hProcess7"/>
    <dgm:cxn modelId="{B905FA8E-369B-47F4-B712-8D42E1565880}" type="presOf" srcId="{B617CC86-A9B2-45C7-80F0-437B13FFBD41}" destId="{B09FDC9A-276E-40CD-84DD-1E2D82DD3AC7}" srcOrd="1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B9EA3E69-7D91-4FE6-BADA-ABC9E949EA77}" type="presParOf" srcId="{E36243BA-743F-4042-AD08-F23C42D17CD2}" destId="{7884429D-D526-4F69-AB9D-C8989E38B63F}" srcOrd="16" destOrd="0" presId="urn:microsoft.com/office/officeart/2005/8/layout/hProcess7"/>
    <dgm:cxn modelId="{065F94A1-F2B8-4145-BE90-FF361A09CAE1}" type="presParOf" srcId="{7884429D-D526-4F69-AB9D-C8989E38B63F}" destId="{073EAD77-6DC4-4185-AF91-F0FC2408C2DE}" srcOrd="0" destOrd="0" presId="urn:microsoft.com/office/officeart/2005/8/layout/hProcess7"/>
    <dgm:cxn modelId="{BA182900-D385-4B11-910F-8B49E7664A1B}" type="presParOf" srcId="{7884429D-D526-4F69-AB9D-C8989E38B63F}" destId="{B09FDC9A-276E-40CD-84DD-1E2D82DD3AC7}" srcOrd="1" destOrd="0" presId="urn:microsoft.com/office/officeart/2005/8/layout/hProcess7"/>
    <dgm:cxn modelId="{7652516D-5A5C-4872-BB09-3136FA2CB1EB}" type="presParOf" srcId="{7884429D-D526-4F69-AB9D-C8989E38B63F}" destId="{F395DE95-9EB9-49BD-A06D-E6418CF837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258FD-D1EC-4D06-9C56-BCC70A6BDDCB}" type="pres">
      <dgm:prSet presAssocID="{3E302E9D-FAE8-47DC-94C6-3C32948DDC58}" presName="centerShape" presStyleLbl="node0" presStyleIdx="0" presStyleCnt="1"/>
      <dgm:spPr/>
      <dgm:t>
        <a:bodyPr/>
        <a:lstStyle/>
        <a:p>
          <a:endParaRPr lang="en-US"/>
        </a:p>
      </dgm:t>
    </dgm:pt>
    <dgm:pt modelId="{A3C38A0F-52EA-493F-8BD7-EAEC1AE99CB6}" type="pres">
      <dgm:prSet presAssocID="{4A94DC72-3913-4A63-A376-2160E119969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F13507E5-6F28-4202-95F3-A3C56E25B301}" type="pres">
      <dgm:prSet presAssocID="{4A94DC72-3913-4A63-A376-2160E11996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2291E47-ACB5-4B38-9B03-8B1560DFD0CC}" type="pres">
      <dgm:prSet presAssocID="{9BA935A3-04A9-4B23-BB8D-879DFDC6A7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2948A-20AD-4E18-B833-65A5C7A04432}" type="pres">
      <dgm:prSet presAssocID="{80D8E021-65F4-4C16-B563-A60F95C9C20A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3D79A97-AA58-4F67-8F80-27E5F9CBC896}" type="pres">
      <dgm:prSet presAssocID="{80D8E021-65F4-4C16-B563-A60F95C9C20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B57A1D-F10F-4506-AE16-3BAB87B75C43}" type="pres">
      <dgm:prSet presAssocID="{DD4278EE-4C1E-4352-A323-AF21603BE3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CD613-B859-42A2-B779-B689A9C2E97D}" type="pres">
      <dgm:prSet presAssocID="{06F92D0F-BA7C-4371-AC94-AAE3D8A83FF2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892800B-F5E1-4AF3-A0AF-EEF4DF30EC5E}" type="pres">
      <dgm:prSet presAssocID="{06F92D0F-BA7C-4371-AC94-AAE3D8A83F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F0C77B-BF09-4B25-B4B2-9AAB6D5E6B51}" type="pres">
      <dgm:prSet presAssocID="{672E524D-AE9F-4BC2-85C2-0551A46A2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DFF25-F2E7-48EE-9D65-A9BA155A4ACB}" type="pres">
      <dgm:prSet presAssocID="{0F7F63C8-BB26-46C8-9F76-A91D5A713A5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8DBD129C-C7A8-4A4C-91AC-BED930E0B115}" type="pres">
      <dgm:prSet presAssocID="{0F7F63C8-BB26-46C8-9F76-A91D5A713A5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1DD6F8-103A-4071-AE32-E4A21C7D0795}" type="pres">
      <dgm:prSet presAssocID="{B6750297-69D2-436A-989E-0AA81A9DF7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5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12.xml.rels>&#65279;<?xml version="1.0" encoding="utf-8"?><Relationships xmlns="http://schemas.openxmlformats.org/package/2006/relationships"><Relationship Type="http://schemas.openxmlformats.org/officeDocument/2006/relationships/slide" Target="/ppt/slides/slide1114.xml" Id="rId2" /><Relationship Type="http://schemas.openxmlformats.org/officeDocument/2006/relationships/notesMaster" Target="/ppt/notesMasters/notesMaster11.xml" Id="rId1" /></Relationships>
</file>

<file path=ppt/notesSlides/_rels/notesSlide111.xml.rels>&#65279;<?xml version="1.0" encoding="utf-8"?><Relationships xmlns="http://schemas.openxmlformats.org/package/2006/relationships"><Relationship Type="http://schemas.openxmlformats.org/officeDocument/2006/relationships/slide" Target="/ppt/slides/slide113.xml" Id="rId2" /><Relationship Type="http://schemas.openxmlformats.org/officeDocument/2006/relationships/notesMaster" Target="/ppt/notesMasters/notesMaster11.xml" Id="rId1" /></Relationships>
</file>

<file path=ppt/notesSlides/_rels/notesSlide117.xml.rels>&#65279;<?xml version="1.0" encoding="utf-8"?><Relationships xmlns="http://schemas.openxmlformats.org/package/2006/relationships"><Relationship Type="http://schemas.openxmlformats.org/officeDocument/2006/relationships/slide" Target="/ppt/slides/slide128.xml" Id="rId2" /><Relationship Type="http://schemas.openxmlformats.org/officeDocument/2006/relationships/notesMaster" Target="/ppt/notesMasters/notesMaster11.xml" Id="rId1" /></Relationships>
</file>

<file path=ppt/notesSlides/_rels/notesSlide126.xml.rels>&#65279;<?xml version="1.0" encoding="utf-8"?><Relationships xmlns="http://schemas.openxmlformats.org/package/2006/relationships"><Relationship Type="http://schemas.openxmlformats.org/officeDocument/2006/relationships/slide" Target="/ppt/slides/slide137.xml" Id="rId2" /><Relationship Type="http://schemas.openxmlformats.org/officeDocument/2006/relationships/notesMaster" Target="/ppt/notesMasters/notesMaster11.xml" Id="rId1" /></Relationships>
</file>

<file path=ppt/notesSlides/_rels/notesSlide133.xml.rels>&#65279;<?xml version="1.0" encoding="utf-8"?><Relationships xmlns="http://schemas.openxmlformats.org/package/2006/relationships"><Relationship Type="http://schemas.openxmlformats.org/officeDocument/2006/relationships/slide" Target="/ppt/slides/slide143.xml" Id="rId2" /><Relationship Type="http://schemas.openxmlformats.org/officeDocument/2006/relationships/notesMaster" Target="/ppt/notesMasters/notesMaster11.xml" Id="rId1" /></Relationships>
</file>

<file path=ppt/notesSlides/_rels/notesSlide1415.xml.rels>&#65279;<?xml version="1.0" encoding="utf-8"?><Relationships xmlns="http://schemas.openxmlformats.org/package/2006/relationships"><Relationship Type="http://schemas.openxmlformats.org/officeDocument/2006/relationships/slide" Target="/ppt/slides/slide1517.xml" Id="rId2" /><Relationship Type="http://schemas.openxmlformats.org/officeDocument/2006/relationships/notesMaster" Target="/ppt/notesMasters/notesMaster11.xml" Id="rId1" /></Relationships>
</file>

<file path=ppt/notesSlides/_rels/notesSlide154.xml.rels>&#65279;<?xml version="1.0" encoding="utf-8"?><Relationships xmlns="http://schemas.openxmlformats.org/package/2006/relationships"><Relationship Type="http://schemas.openxmlformats.org/officeDocument/2006/relationships/slide" Target="/ppt/slides/slide174.xml" Id="rId2" /><Relationship Type="http://schemas.openxmlformats.org/officeDocument/2006/relationships/notesMaster" Target="/ppt/notesMasters/notesMaster11.xml" Id="rId1" /></Relationships>
</file>

<file path=ppt/notesSlides/_rels/notesSlide1618.xml.rels>&#65279;<?xml version="1.0" encoding="utf-8"?><Relationships xmlns="http://schemas.openxmlformats.org/package/2006/relationships"><Relationship Type="http://schemas.openxmlformats.org/officeDocument/2006/relationships/slide" Target="/ppt/slides/slide1820.xml" Id="rId2" /><Relationship Type="http://schemas.openxmlformats.org/officeDocument/2006/relationships/notesMaster" Target="/ppt/notesMasters/notesMaster11.xml" Id="rId1" /></Relationships>
</file>

<file path=ppt/notesSlides/_rels/notesSlide1713.xml.rels>&#65279;<?xml version="1.0" encoding="utf-8"?><Relationships xmlns="http://schemas.openxmlformats.org/package/2006/relationships"><Relationship Type="http://schemas.openxmlformats.org/officeDocument/2006/relationships/slide" Target="/ppt/slides/slide1915.xml" Id="rId2" /><Relationship Type="http://schemas.openxmlformats.org/officeDocument/2006/relationships/notesMaster" Target="/ppt/notesMasters/notesMaster11.xml" Id="rId1" /></Relationships>
</file>

<file path=ppt/notesSlides/_rels/notesSlide1810.xml.rels>&#65279;<?xml version="1.0" encoding="utf-8"?><Relationships xmlns="http://schemas.openxmlformats.org/package/2006/relationships"><Relationship Type="http://schemas.openxmlformats.org/officeDocument/2006/relationships/slide" Target="/ppt/slides/slide2012.xml" Id="rId2" /><Relationship Type="http://schemas.openxmlformats.org/officeDocument/2006/relationships/notesMaster" Target="/ppt/notesMasters/notesMaster11.xml" Id="rId1" /></Relationships>
</file>

<file path=ppt/notesSlides/_rels/notesSlide28.xml.rels>&#65279;<?xml version="1.0" encoding="utf-8"?><Relationships xmlns="http://schemas.openxmlformats.org/package/2006/relationships"><Relationship Type="http://schemas.openxmlformats.org/officeDocument/2006/relationships/slide" Target="/ppt/slides/slide210.xml" Id="rId2" /><Relationship Type="http://schemas.openxmlformats.org/officeDocument/2006/relationships/notesMaster" Target="/ppt/notesMasters/notesMaster11.xml" Id="rId1" /></Relationships>
</file>

<file path=ppt/notesSlides/_rels/notesSlide35.xml.rels>&#65279;<?xml version="1.0" encoding="utf-8"?><Relationships xmlns="http://schemas.openxmlformats.org/package/2006/relationships"><Relationship Type="http://schemas.openxmlformats.org/officeDocument/2006/relationships/slide" Target="/ppt/slides/slide35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_rels/notesSlide516.xml.rels>&#65279;<?xml version="1.0" encoding="utf-8"?><Relationships xmlns="http://schemas.openxmlformats.org/package/2006/relationships"><Relationship Type="http://schemas.openxmlformats.org/officeDocument/2006/relationships/slide" Target="/ppt/slides/slide518.xml" Id="rId2" /><Relationship Type="http://schemas.openxmlformats.org/officeDocument/2006/relationships/notesMaster" Target="/ppt/notesMasters/notesMaster11.xml" Id="rId1" /></Relationships>
</file>

<file path=ppt/notesSlides/_rels/notesSlide614.xml.rels>&#65279;<?xml version="1.0" encoding="utf-8"?><Relationships xmlns="http://schemas.openxmlformats.org/package/2006/relationships"><Relationship Type="http://schemas.openxmlformats.org/officeDocument/2006/relationships/slide" Target="/ppt/slides/slide616.xml" Id="rId2" /><Relationship Type="http://schemas.openxmlformats.org/officeDocument/2006/relationships/notesMaster" Target="/ppt/notesMasters/notesMaster11.xml" Id="rId1" /></Relationships>
</file>

<file path=ppt/notesSlides/_rels/notesSlide79.xml.rels>&#65279;<?xml version="1.0" encoding="utf-8"?><Relationships xmlns="http://schemas.openxmlformats.org/package/2006/relationships"><Relationship Type="http://schemas.openxmlformats.org/officeDocument/2006/relationships/slide" Target="/ppt/slides/slide711.xml" Id="rId2" /><Relationship Type="http://schemas.openxmlformats.org/officeDocument/2006/relationships/notesMaster" Target="/ppt/notesMasters/notesMaster11.xml" Id="rId1" /></Relationships>
</file>

<file path=ppt/notesSlides/_rels/notesSlide82.xml.rels>&#65279;<?xml version="1.0" encoding="utf-8"?><Relationships xmlns="http://schemas.openxmlformats.org/package/2006/relationships"><Relationship Type="http://schemas.openxmlformats.org/officeDocument/2006/relationships/slide" Target="/ppt/slides/slide92.xml" Id="rId2" /><Relationship Type="http://schemas.openxmlformats.org/officeDocument/2006/relationships/notesMaster" Target="/ppt/notesMasters/notesMaster11.xml" Id="rId1" /></Relationships>
</file>

<file path=ppt/notesSlides/_rels/notesSlide917.xml.rels>&#65279;<?xml version="1.0" encoding="utf-8"?><Relationships xmlns="http://schemas.openxmlformats.org/package/2006/relationships"><Relationship Type="http://schemas.openxmlformats.org/officeDocument/2006/relationships/slide" Target="/ppt/slides/slide1019.xml" Id="rId2" /><Relationship Type="http://schemas.openxmlformats.org/officeDocument/2006/relationships/notesMaster" Target="/ppt/notesMasters/notesMaster11.xml" Id="rId1" /></Relationships>
</file>

<file path=ppt/notesSlides/notesSlide10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</a:t>
            </a:r>
            <a:r>
              <a:rPr lang="en-US" dirty="0" smtClean="0"/>
              <a:t>where you want to add the slide: Select an existing one in the Thumbnails pane, click the New Slide button, then choose a layout. </a:t>
            </a:r>
            <a:r>
              <a:rPr lang="en-US" dirty="0" smtClean="0"/>
              <a:t>The </a:t>
            </a:r>
            <a:r>
              <a:rPr lang="en-US" dirty="0" smtClean="0"/>
              <a:t>new slide gets the same theme as the </a:t>
            </a:r>
            <a:r>
              <a:rPr lang="en-US" dirty="0" smtClean="0"/>
              <a:t>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</a:t>
            </a:r>
            <a:r>
              <a:rPr lang="en-US" dirty="0" smtClean="0"/>
              <a:t>! Don’t annoy your fellow presenters by accidentally changing their themes. That can happen if you choose a </a:t>
            </a:r>
            <a:r>
              <a:rPr lang="en-US" dirty="0" smtClean="0"/>
              <a:t>different theme from </a:t>
            </a:r>
            <a:r>
              <a:rPr lang="en-US" dirty="0" smtClean="0"/>
              <a:t>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4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16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17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8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9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slideLayouts/_rels/slideLayout103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128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22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320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434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530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625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17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89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19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04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115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18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2212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310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45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Master" Target="/ppt/slideMasters/slideMaster21.xml" Id="rId1" /></Relationships>
</file>

<file path=ppt/slideLayouts/_rels/slideLayout252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61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714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81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29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30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3117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32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321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338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21.xml" Id="rId1" /></Relationships>
</file>

<file path=ppt/slideLayouts/_rels/slideLayout3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1.xml" Id="rId1" /></Relationships>
</file>

<file path=ppt/slideLayouts/_rels/slideLayout3560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3658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3754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386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396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06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155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Master" Target="/ppt/slideMasters/slideMaster34.xml" Id="rId1" /></Relationships>
</file>

<file path=ppt/slideLayouts/_rels/slideLayout4252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32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4367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465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562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65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75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868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4964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5059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34.xml" Id="rId1" /></Relationships>
</file>

<file path=ppt/slideLayouts/_rels/slideLayout5157.xml.rels>&#65279;<?xml version="1.0" encoding="utf-8"?><Relationships xmlns="http://schemas.openxmlformats.org/package/2006/relationships"><Relationship Type="http://schemas.openxmlformats.org/officeDocument/2006/relationships/slideMaster" Target="/ppt/slideMasters/slideMaster34.xml" Id="rId1" /></Relationships>
</file>

<file path=ppt/slideLayouts/_rels/slideLayout5235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529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5342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5438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5549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564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5744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5839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Master" Target="/ppt/slideMasters/slideMaster43.xml" Id="rId1" /></Relationships>
</file>

<file path=ppt/slideLayouts/_rels/slideLayout593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050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148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245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27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6340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437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55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647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74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43.xml" Id="rId1" /></Relationships>
</file>

<file path=ppt/slideLayouts/_rels/slideLayout68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43.xml" Id="rId1" /></Relationships>
</file>

<file path=ppt/slideLayouts/_rels/slideLayout722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Master" Target="/ppt/slideMasters/slideMaster12.xml" Id="rId1" /></Relationships>
</file>

<file path=ppt/slideLayouts/_rels/slideLayout819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_rels/slideLayout93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2.xml" Id="rId1" /></Relationships>
</file>

<file path=ppt/slideLayouts/slideLayout10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9.xml" Id="rId8" /><Relationship Type="http://schemas.openxmlformats.org/officeDocument/2006/relationships/slideLayout" Target="/ppt/slideLayouts/slideLayout1320.xml" Id="rId13" /><Relationship Type="http://schemas.openxmlformats.org/officeDocument/2006/relationships/theme" Target="/ppt/theme/theme13.xml" Id="rId18" /><Relationship Type="http://schemas.openxmlformats.org/officeDocument/2006/relationships/slideLayout" Target="/ppt/slideLayouts/slideLayout321.xml" Id="rId3" /><Relationship Type="http://schemas.openxmlformats.org/officeDocument/2006/relationships/slideLayout" Target="/ppt/slideLayouts/slideLayout722.xml" Id="rId7" /><Relationship Type="http://schemas.openxmlformats.org/officeDocument/2006/relationships/slideLayout" Target="/ppt/slideLayouts/slideLayout1223.xml" Id="rId12" /><Relationship Type="http://schemas.openxmlformats.org/officeDocument/2006/relationships/slideLayout" Target="/ppt/slideLayouts/slideLayout1724.xml" Id="rId17" /><Relationship Type="http://schemas.openxmlformats.org/officeDocument/2006/relationships/slideLayout" Target="/ppt/slideLayouts/slideLayout218.xml" Id="rId2" /><Relationship Type="http://schemas.openxmlformats.org/officeDocument/2006/relationships/slideLayout" Target="/ppt/slideLayouts/slideLayout1625.xml" Id="rId16" /><Relationship Type="http://schemas.openxmlformats.org/officeDocument/2006/relationships/slideLayout" Target="/ppt/slideLayouts/slideLayout126.xml" Id="rId1" /><Relationship Type="http://schemas.openxmlformats.org/officeDocument/2006/relationships/slideLayout" Target="/ppt/slideLayouts/slideLayout627.xml" Id="rId6" /><Relationship Type="http://schemas.openxmlformats.org/officeDocument/2006/relationships/slideLayout" Target="/ppt/slideLayouts/slideLayout1128.xml" Id="rId11" /><Relationship Type="http://schemas.openxmlformats.org/officeDocument/2006/relationships/slideLayout" Target="/ppt/slideLayouts/slideLayout529.xml" Id="rId5" /><Relationship Type="http://schemas.openxmlformats.org/officeDocument/2006/relationships/slideLayout" Target="/ppt/slideLayouts/slideLayout1530.xml" Id="rId15" /><Relationship Type="http://schemas.openxmlformats.org/officeDocument/2006/relationships/slideLayout" Target="/ppt/slideLayouts/slideLayout1031.xml" Id="rId10" /><Relationship Type="http://schemas.openxmlformats.org/officeDocument/2006/relationships/image" Target="/ppt/media/image13.png" Id="rId19" /><Relationship Type="http://schemas.openxmlformats.org/officeDocument/2006/relationships/slideLayout" Target="/ppt/slideLayouts/slideLayout432.xml" Id="rId4" /><Relationship Type="http://schemas.openxmlformats.org/officeDocument/2006/relationships/slideLayout" Target="/ppt/slideLayouts/slideLayout933.xml" Id="rId9" /><Relationship Type="http://schemas.openxmlformats.org/officeDocument/2006/relationships/slideLayout" Target="/ppt/slideLayouts/slideLayout1434.xml" Id="rId14" /></Relationships>
</file>

<file path=ppt/slideMasters/_rels/slideMaster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52.xml" Id="rId8" /><Relationship Type="http://schemas.openxmlformats.org/officeDocument/2006/relationships/slideLayout" Target="/ppt/slideLayouts/slideLayout303.xml" Id="rId13" /><Relationship Type="http://schemas.openxmlformats.org/officeDocument/2006/relationships/theme" Target="/ppt/theme/theme22.xml" Id="rId18" /><Relationship Type="http://schemas.openxmlformats.org/officeDocument/2006/relationships/slideLayout" Target="/ppt/slideLayouts/slideLayout204.xml" Id="rId3" /><Relationship Type="http://schemas.openxmlformats.org/officeDocument/2006/relationships/slideLayout" Target="/ppt/slideLayouts/slideLayout245.xml" Id="rId7" /><Relationship Type="http://schemas.openxmlformats.org/officeDocument/2006/relationships/slideLayout" Target="/ppt/slideLayouts/slideLayout296.xml" Id="rId12" /><Relationship Type="http://schemas.openxmlformats.org/officeDocument/2006/relationships/slideLayout" Target="/ppt/slideLayouts/slideLayout347.xml" Id="rId17" /><Relationship Type="http://schemas.openxmlformats.org/officeDocument/2006/relationships/slideLayout" Target="/ppt/slideLayouts/slideLayout191.xml" Id="rId2" /><Relationship Type="http://schemas.openxmlformats.org/officeDocument/2006/relationships/slideLayout" Target="/ppt/slideLayouts/slideLayout338.xml" Id="rId16" /><Relationship Type="http://schemas.openxmlformats.org/officeDocument/2006/relationships/slideLayout" Target="/ppt/slideLayouts/slideLayout189.xml" Id="rId1" /><Relationship Type="http://schemas.openxmlformats.org/officeDocument/2006/relationships/slideLayout" Target="/ppt/slideLayouts/slideLayout2310.xml" Id="rId6" /><Relationship Type="http://schemas.openxmlformats.org/officeDocument/2006/relationships/slideLayout" Target="/ppt/slideLayouts/slideLayout2811.xml" Id="rId11" /><Relationship Type="http://schemas.openxmlformats.org/officeDocument/2006/relationships/slideLayout" Target="/ppt/slideLayouts/slideLayout2212.xml" Id="rId5" /><Relationship Type="http://schemas.openxmlformats.org/officeDocument/2006/relationships/slideLayout" Target="/ppt/slideLayouts/slideLayout3213.xml" Id="rId15" /><Relationship Type="http://schemas.openxmlformats.org/officeDocument/2006/relationships/slideLayout" Target="/ppt/slideLayouts/slideLayout2714.xml" Id="rId10" /><Relationship Type="http://schemas.openxmlformats.org/officeDocument/2006/relationships/image" Target="/ppt/media/image13.png" Id="rId19" /><Relationship Type="http://schemas.openxmlformats.org/officeDocument/2006/relationships/slideLayout" Target="/ppt/slideLayouts/slideLayout2115.xml" Id="rId4" /><Relationship Type="http://schemas.openxmlformats.org/officeDocument/2006/relationships/slideLayout" Target="/ppt/slideLayouts/slideLayout2616.xml" Id="rId9" /><Relationship Type="http://schemas.openxmlformats.org/officeDocument/2006/relationships/slideLayout" Target="/ppt/slideLayouts/slideLayout3117.xml" Id="rId14" /></Relationships>
</file>

<file path=ppt/slideMasters/_rels/slideMaster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252.xml" Id="rId8" /><Relationship Type="http://schemas.openxmlformats.org/officeDocument/2006/relationships/slideLayout" Target="/ppt/slideLayouts/slideLayout4753.xml" Id="rId13" /><Relationship Type="http://schemas.openxmlformats.org/officeDocument/2006/relationships/theme" Target="/ppt/theme/theme35.xml" Id="rId18" /><Relationship Type="http://schemas.openxmlformats.org/officeDocument/2006/relationships/slideLayout" Target="/ppt/slideLayouts/slideLayout3754.xml" Id="rId3" /><Relationship Type="http://schemas.openxmlformats.org/officeDocument/2006/relationships/slideLayout" Target="/ppt/slideLayouts/slideLayout4155.xml" Id="rId7" /><Relationship Type="http://schemas.openxmlformats.org/officeDocument/2006/relationships/slideLayout" Target="/ppt/slideLayouts/slideLayout4656.xml" Id="rId12" /><Relationship Type="http://schemas.openxmlformats.org/officeDocument/2006/relationships/slideLayout" Target="/ppt/slideLayouts/slideLayout5157.xml" Id="rId17" /><Relationship Type="http://schemas.openxmlformats.org/officeDocument/2006/relationships/slideLayout" Target="/ppt/slideLayouts/slideLayout3658.xml" Id="rId2" /><Relationship Type="http://schemas.openxmlformats.org/officeDocument/2006/relationships/slideLayout" Target="/ppt/slideLayouts/slideLayout5059.xml" Id="rId16" /><Relationship Type="http://schemas.openxmlformats.org/officeDocument/2006/relationships/slideLayout" Target="/ppt/slideLayouts/slideLayout3560.xml" Id="rId1" /><Relationship Type="http://schemas.openxmlformats.org/officeDocument/2006/relationships/slideLayout" Target="/ppt/slideLayouts/slideLayout4061.xml" Id="rId6" /><Relationship Type="http://schemas.openxmlformats.org/officeDocument/2006/relationships/slideLayout" Target="/ppt/slideLayouts/slideLayout4562.xml" Id="rId11" /><Relationship Type="http://schemas.openxmlformats.org/officeDocument/2006/relationships/slideLayout" Target="/ppt/slideLayouts/slideLayout3963.xml" Id="rId5" /><Relationship Type="http://schemas.openxmlformats.org/officeDocument/2006/relationships/slideLayout" Target="/ppt/slideLayouts/slideLayout4964.xml" Id="rId15" /><Relationship Type="http://schemas.openxmlformats.org/officeDocument/2006/relationships/slideLayout" Target="/ppt/slideLayouts/slideLayout4465.xml" Id="rId10" /><Relationship Type="http://schemas.openxmlformats.org/officeDocument/2006/relationships/image" Target="/ppt/media/image13.png" Id="rId19" /><Relationship Type="http://schemas.openxmlformats.org/officeDocument/2006/relationships/slideLayout" Target="/ppt/slideLayouts/slideLayout3866.xml" Id="rId4" /><Relationship Type="http://schemas.openxmlformats.org/officeDocument/2006/relationships/slideLayout" Target="/ppt/slideLayouts/slideLayout4367.xml" Id="rId9" /><Relationship Type="http://schemas.openxmlformats.org/officeDocument/2006/relationships/slideLayout" Target="/ppt/slideLayouts/slideLayout4868.xml" Id="rId14" /></Relationships>
</file>

<file path=ppt/slideMasters/_rels/slideMaster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936.xml" Id="rId8" /><Relationship Type="http://schemas.openxmlformats.org/officeDocument/2006/relationships/slideLayout" Target="/ppt/slideLayouts/slideLayout6437.xml" Id="rId13" /><Relationship Type="http://schemas.openxmlformats.org/officeDocument/2006/relationships/theme" Target="/ppt/theme/theme44.xml" Id="rId18" /><Relationship Type="http://schemas.openxmlformats.org/officeDocument/2006/relationships/slideLayout" Target="/ppt/slideLayouts/slideLayout5438.xml" Id="rId3" /><Relationship Type="http://schemas.openxmlformats.org/officeDocument/2006/relationships/slideLayout" Target="/ppt/slideLayouts/slideLayout5839.xml" Id="rId7" /><Relationship Type="http://schemas.openxmlformats.org/officeDocument/2006/relationships/slideLayout" Target="/ppt/slideLayouts/slideLayout6340.xml" Id="rId12" /><Relationship Type="http://schemas.openxmlformats.org/officeDocument/2006/relationships/slideLayout" Target="/ppt/slideLayouts/slideLayout6841.xml" Id="rId17" /><Relationship Type="http://schemas.openxmlformats.org/officeDocument/2006/relationships/slideLayout" Target="/ppt/slideLayouts/slideLayout5342.xml" Id="rId2" /><Relationship Type="http://schemas.openxmlformats.org/officeDocument/2006/relationships/slideLayout" Target="/ppt/slideLayouts/slideLayout6743.xml" Id="rId16" /><Relationship Type="http://schemas.openxmlformats.org/officeDocument/2006/relationships/slideLayout" Target="/ppt/slideLayouts/slideLayout5235.xml" Id="rId1" /><Relationship Type="http://schemas.openxmlformats.org/officeDocument/2006/relationships/slideLayout" Target="/ppt/slideLayouts/slideLayout5744.xml" Id="rId6" /><Relationship Type="http://schemas.openxmlformats.org/officeDocument/2006/relationships/slideLayout" Target="/ppt/slideLayouts/slideLayout6245.xml" Id="rId11" /><Relationship Type="http://schemas.openxmlformats.org/officeDocument/2006/relationships/slideLayout" Target="/ppt/slideLayouts/slideLayout5646.xml" Id="rId5" /><Relationship Type="http://schemas.openxmlformats.org/officeDocument/2006/relationships/slideLayout" Target="/ppt/slideLayouts/slideLayout6647.xml" Id="rId15" /><Relationship Type="http://schemas.openxmlformats.org/officeDocument/2006/relationships/slideLayout" Target="/ppt/slideLayouts/slideLayout6148.xml" Id="rId10" /><Relationship Type="http://schemas.openxmlformats.org/officeDocument/2006/relationships/image" Target="/ppt/media/image13.png" Id="rId19" /><Relationship Type="http://schemas.openxmlformats.org/officeDocument/2006/relationships/slideLayout" Target="/ppt/slideLayouts/slideLayout5549.xml" Id="rId4" /><Relationship Type="http://schemas.openxmlformats.org/officeDocument/2006/relationships/slideLayout" Target="/ppt/slideLayouts/slideLayout6050.xml" Id="rId9" /><Relationship Type="http://schemas.openxmlformats.org/officeDocument/2006/relationships/slideLayout" Target="/ppt/slideLayouts/slideLayout6551.xml" Id="rId14" /></Relationships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9.xml.rels>&#65279;<?xml version="1.0" encoding="utf-8"?><Relationships xmlns="http://schemas.openxmlformats.org/package/2006/relationships"><Relationship Type="http://schemas.openxmlformats.org/officeDocument/2006/relationships/notesSlide" Target="/ppt/notesSlides/notesSlide917.xml" Id="rId2" /><Relationship Type="http://schemas.openxmlformats.org/officeDocument/2006/relationships/slideLayout" Target="/ppt/slideLayouts/slideLayout3560.xml" Id="rId1" /></Relationships>
</file>

<file path=ppt/slides/_rels/slide1114.xml.rels>&#65279;<?xml version="1.0" encoding="utf-8"?><Relationships xmlns="http://schemas.openxmlformats.org/package/2006/relationships"><Relationship Type="http://schemas.openxmlformats.org/officeDocument/2006/relationships/notesSlide" Target="/ppt/notesSlides/notesSlide1012.xml" Id="rId2" /><Relationship Type="http://schemas.openxmlformats.org/officeDocument/2006/relationships/slideLayout" Target="/ppt/slideLayouts/slideLayout3963.xml" Id="rId1" /></Relationships>
</file>

<file path=ppt/slides/_rels/slide113.xml.rels>&#65279;<?xml version="1.0" encoding="utf-8"?><Relationships xmlns="http://schemas.openxmlformats.org/package/2006/relationships"><Relationship Type="http://schemas.openxmlformats.org/officeDocument/2006/relationships/notesSlide" Target="/ppt/notesSlides/notesSlide111.xml" Id="rId2" /><Relationship Type="http://schemas.openxmlformats.org/officeDocument/2006/relationships/slideLayout" Target="/ppt/slideLayouts/slideLayout189.xml" Id="rId1" /></Relationships>
</file>

<file path=ppt/slides/_rels/slide128.xml.rels>&#65279;<?xml version="1.0" encoding="utf-8"?><Relationships xmlns="http://schemas.openxmlformats.org/package/2006/relationships"><Relationship Type="http://schemas.openxmlformats.org/officeDocument/2006/relationships/diagramData" Target="/ppt/diagrams/data22.xml" Id="rId3" /><Relationship Type="http://schemas.microsoft.com/office/2007/relationships/diagramDrawing" Target="/ppt/diagrams/drawing22.xml" Id="rId7" /><Relationship Type="http://schemas.openxmlformats.org/officeDocument/2006/relationships/notesSlide" Target="/ppt/notesSlides/notesSlide117.xml" Id="rId2" /><Relationship Type="http://schemas.openxmlformats.org/officeDocument/2006/relationships/slideLayout" Target="/ppt/slideLayouts/slideLayout4252.xml" Id="rId1" /><Relationship Type="http://schemas.openxmlformats.org/officeDocument/2006/relationships/diagramColors" Target="/ppt/diagrams/colors22.xml" Id="rId6" /><Relationship Type="http://schemas.openxmlformats.org/officeDocument/2006/relationships/diagramQuickStyle" Target="/ppt/diagrams/quickStyle22.xml" Id="rId5" /><Relationship Type="http://schemas.openxmlformats.org/officeDocument/2006/relationships/diagramLayout" Target="/ppt/diagrams/layout22.xml" Id="rId4" /></Relationships>
</file>

<file path=ppt/slides/_rels/slide137.xml.rels>&#65279;<?xml version="1.0" encoding="utf-8"?><Relationships xmlns="http://schemas.openxmlformats.org/package/2006/relationships"><Relationship Type="http://schemas.openxmlformats.org/officeDocument/2006/relationships/notesSlide" Target="/ppt/notesSlides/notesSlide126.xml" Id="rId2" /><Relationship Type="http://schemas.openxmlformats.org/officeDocument/2006/relationships/slideLayout" Target="/ppt/slideLayouts/slideLayout3658.xml" Id="rId1" /></Relationships>
</file>

<file path=ppt/slides/_rels/slide143.xml.rels>&#65279;<?xml version="1.0" encoding="utf-8"?><Relationships xmlns="http://schemas.openxmlformats.org/package/2006/relationships"><Relationship Type="http://schemas.openxmlformats.org/officeDocument/2006/relationships/notesSlide" Target="/ppt/notesSlides/notesSlide133.xml" Id="rId2" /><Relationship Type="http://schemas.openxmlformats.org/officeDocument/2006/relationships/slideLayout" Target="/ppt/slideLayouts/slideLayout5235.xml" Id="rId1" /></Relationships>
</file>

<file path=ppt/slides/_rels/slide1517.xml.rels>&#65279;<?xml version="1.0" encoding="utf-8"?><Relationships xmlns="http://schemas.openxmlformats.org/package/2006/relationships"><Relationship Type="http://schemas.openxmlformats.org/officeDocument/2006/relationships/notesSlide" Target="/ppt/notesSlides/notesSlide1415.xml" Id="rId2" /><Relationship Type="http://schemas.openxmlformats.org/officeDocument/2006/relationships/slideLayout" Target="/ppt/slideLayouts/slideLayout5646.xml" Id="rId1" /></Relationships>
</file>

<file path=ppt/slides/_rels/slide169.xml.rels>&#65279;<?xml version="1.0" encoding="utf-8"?><Relationships xmlns="http://schemas.openxmlformats.org/package/2006/relationships"><Relationship Type="http://schemas.openxmlformats.org/officeDocument/2006/relationships/chart" Target="/ppt/charts/chart23.xml" Id="rId2" /><Relationship Type="http://schemas.openxmlformats.org/officeDocument/2006/relationships/slideLayout" Target="/ppt/slideLayouts/slideLayout5342.xml" Id="rId1" /></Relationships>
</file>

<file path=ppt/slides/_rels/slide174.xml.rels>&#65279;<?xml version="1.0" encoding="utf-8"?><Relationships xmlns="http://schemas.openxmlformats.org/package/2006/relationships"><Relationship Type="http://schemas.openxmlformats.org/officeDocument/2006/relationships/chart" Target="/ppt/charts/chart32.xml" Id="rId3" /><Relationship Type="http://schemas.openxmlformats.org/officeDocument/2006/relationships/notesSlide" Target="/ppt/notesSlides/notesSlide154.xml" Id="rId2" /><Relationship Type="http://schemas.openxmlformats.org/officeDocument/2006/relationships/slideLayout" Target="/ppt/slideLayouts/slideLayout5936.xml" Id="rId1" /></Relationships>
</file>

<file path=ppt/slides/_rels/slide1820.xml.rels>&#65279;<?xml version="1.0" encoding="utf-8"?><Relationships xmlns="http://schemas.openxmlformats.org/package/2006/relationships"><Relationship Type="http://schemas.openxmlformats.org/officeDocument/2006/relationships/notesSlide" Target="/ppt/notesSlides/notesSlide1618.xml" Id="rId2" /><Relationship Type="http://schemas.openxmlformats.org/officeDocument/2006/relationships/slideLayout" Target="/ppt/slideLayouts/slideLayout189.xml" Id="rId1" /></Relationships>
</file>

<file path=ppt/slides/_rels/slide1915.xml.rels>&#65279;<?xml version="1.0" encoding="utf-8"?><Relationships xmlns="http://schemas.openxmlformats.org/package/2006/relationships"><Relationship Type="http://schemas.openxmlformats.org/officeDocument/2006/relationships/notesSlide" Target="/ppt/notesSlides/notesSlide1713.xml" Id="rId2" /><Relationship Type="http://schemas.openxmlformats.org/officeDocument/2006/relationships/slideLayout" Target="/ppt/slideLayouts/slideLayout191.xml" Id="rId1" /></Relationships>
</file>

<file path=ppt/slides/_rels/slide2012.xml.rels>&#65279;<?xml version="1.0" encoding="utf-8"?><Relationships xmlns="http://schemas.openxmlformats.org/package/2006/relationships"><Relationship Type="http://schemas.openxmlformats.org/officeDocument/2006/relationships/notesSlide" Target="/ppt/notesSlides/notesSlide1810.xml" Id="rId2" /><Relationship Type="http://schemas.openxmlformats.org/officeDocument/2006/relationships/slideLayout" Target="/ppt/slideLayouts/slideLayout191.xml" Id="rId1" /></Relationships>
</file>

<file path=ppt/slides/_rels/slide210.xml.rels>&#65279;<?xml version="1.0" encoding="utf-8"?><Relationships xmlns="http://schemas.openxmlformats.org/package/2006/relationships"><Relationship Type="http://schemas.openxmlformats.org/officeDocument/2006/relationships/notesSlide" Target="/ppt/notesSlides/notesSlide28.xml" Id="rId2" /><Relationship Type="http://schemas.openxmlformats.org/officeDocument/2006/relationships/slideLayout" Target="/ppt/slideLayouts/slideLayout191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notesSlide" Target="/ppt/notesSlides/notesSlide35.xml" Id="rId2" /><Relationship Type="http://schemas.openxmlformats.org/officeDocument/2006/relationships/slideLayout" Target="/ppt/slideLayouts/slideLayout2212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191.xml" Id="rId1" /></Relationships>
</file>

<file path=ppt/slides/_rels/slide518.xml.rels>&#65279;<?xml version="1.0" encoding="utf-8"?><Relationships xmlns="http://schemas.openxmlformats.org/package/2006/relationships"><Relationship Type="http://schemas.openxmlformats.org/officeDocument/2006/relationships/notesSlide" Target="/ppt/notesSlides/notesSlide516.xml" Id="rId2" /><Relationship Type="http://schemas.openxmlformats.org/officeDocument/2006/relationships/slideLayout" Target="/ppt/slideLayouts/slideLayout191.xml" Id="rId1" /></Relationships>
</file>

<file path=ppt/slides/_rels/slide616.xml.rels>&#65279;<?xml version="1.0" encoding="utf-8"?><Relationships xmlns="http://schemas.openxmlformats.org/package/2006/relationships"><Relationship Type="http://schemas.openxmlformats.org/officeDocument/2006/relationships/notesSlide" Target="/ppt/notesSlides/notesSlide614.xml" Id="rId2" /><Relationship Type="http://schemas.openxmlformats.org/officeDocument/2006/relationships/slideLayout" Target="/ppt/slideLayouts/slideLayout126.xml" Id="rId1" /></Relationships>
</file>

<file path=ppt/slides/_rels/slide711.xml.rels>&#65279;<?xml version="1.0" encoding="utf-8"?><Relationships xmlns="http://schemas.openxmlformats.org/package/2006/relationships"><Relationship Type="http://schemas.openxmlformats.org/officeDocument/2006/relationships/notesSlide" Target="/ppt/notesSlides/notesSlide79.xml" Id="rId2" /><Relationship Type="http://schemas.openxmlformats.org/officeDocument/2006/relationships/slideLayout" Target="/ppt/slideLayouts/slideLayout529.xml" Id="rId1" /></Relationships>
</file>

<file path=ppt/slides/_rels/slide86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218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chart" Target="/ppt/charts/chart11.xml" Id="rId3" /><Relationship Type="http://schemas.openxmlformats.org/officeDocument/2006/relationships/notesSlide" Target="/ppt/notesSlides/notesSlide82.xml" Id="rId2" /><Relationship Type="http://schemas.openxmlformats.org/officeDocument/2006/relationships/slideLayout" Target="/ppt/slideLayouts/slideLayout218.xml" Id="rId1" /></Relationships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Second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name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name, number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Group member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graphicFrame>
        <p:nvGraphicFramePr>
          <p:cNvPr id="14" name="Content Placeholder 13" title="SmartArt Diverging Radial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76130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Optional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 title="Sample table with 4 columns and 5 row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9141"/>
              </p:ext>
            </p:extLst>
          </p:nvPr>
        </p:nvGraphicFramePr>
        <p:xfrm>
          <a:off x="681038" y="2336800"/>
          <a:ext cx="9613900" cy="34214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03475"/>
                <a:gridCol w="2403475"/>
                <a:gridCol w="2403475"/>
                <a:gridCol w="2403475"/>
              </a:tblGrid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marL="81748" marR="8174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Third research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graphicFrame>
        <p:nvGraphicFramePr>
          <p:cNvPr id="6" name="Content Placeholder 5" title="Sample Lin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132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6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br>
              <a:rPr lang="en-US" smtClean="0"/>
            </a:br>
            <a:r>
              <a:rPr lang="en-US" smtClean="0"/>
              <a:t>Observations</a:t>
            </a:r>
            <a:endParaRPr lang="en-US" dirty="0"/>
          </a:p>
        </p:txBody>
      </p:sp>
      <p:graphicFrame>
        <p:nvGraphicFramePr>
          <p:cNvPr id="7" name="Content Placeholder 6" title="Sample Pi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62858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Brief summary of what you discovered based on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Works cited</a:t>
            </a:r>
          </a:p>
          <a:p>
            <a:r>
              <a:rPr lang="en-US" smtClean="0"/>
              <a:t>Additional supporting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/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Project Methodology</a:t>
            </a:r>
          </a:p>
          <a:p>
            <a:r>
              <a:rPr lang="en-US" dirty="0" smtClean="0"/>
              <a:t>Key Findings/Results</a:t>
            </a:r>
          </a:p>
          <a:p>
            <a:r>
              <a:rPr lang="en-US" dirty="0" smtClean="0"/>
              <a:t>Research drilldown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Description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Add your objective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 your results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Procedure/Methodology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Procedure</a:t>
            </a:r>
          </a:p>
          <a:p>
            <a:r>
              <a:rPr lang="en-US" smtClean="0"/>
              <a:t>Key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findings/results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First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graphicFrame>
        <p:nvGraphicFramePr>
          <p:cNvPr id="5" name="Content Placeholder 4" title="SmartArt Detailed Process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8200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 dirty="0"/>
          </a:p>
        </p:txBody>
      </p:sp>
      <p:graphicFrame>
        <p:nvGraphicFramePr>
          <p:cNvPr id="7" name="Content Placeholder 6" title="Sample Clustered Column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3141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5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12</ap:TotalTime>
  <ap:Words>240</ap:Words>
  <ap:Application>Microsoft Office PowerPoint</ap:Application>
  <ap:PresentationFormat>Widescreen</ap:PresentationFormat>
  <ap:Paragraphs>129</ap:Paragraphs>
  <ap:Slides>20</ap:Slides>
  <ap:Notes>18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ap:HeadingPairs>
  <ap:TitlesOfParts>
    <vt:vector baseType="lpstr" size="27">
      <vt:lpstr>Arial</vt:lpstr>
      <vt:lpstr>Calibri</vt:lpstr>
      <vt:lpstr>Trebuchet MS</vt:lpstr>
      <vt:lpstr>Berlin</vt:lpstr>
      <vt:lpstr>1_Berlin</vt:lpstr>
      <vt:lpstr>2_Berlin</vt:lpstr>
      <vt:lpstr>3_Berlin</vt:lpstr>
      <vt:lpstr>Project name</vt:lpstr>
      <vt:lpstr>Agenda / Topics</vt:lpstr>
      <vt:lpstr>Project Description</vt:lpstr>
      <vt:lpstr>Procedure/Methodology</vt:lpstr>
      <vt:lpstr>Key findings/results</vt:lpstr>
      <vt:lpstr>First research area</vt:lpstr>
      <vt:lpstr>Supporting content</vt:lpstr>
      <vt:lpstr>Supporting content</vt:lpstr>
      <vt:lpstr>Data observations</vt:lpstr>
      <vt:lpstr>Second Research Area</vt:lpstr>
      <vt:lpstr>Supporting content</vt:lpstr>
      <vt:lpstr>Supporting content</vt:lpstr>
      <vt:lpstr>Supporting content</vt:lpstr>
      <vt:lpstr>Third research area</vt:lpstr>
      <vt:lpstr>Supporting content</vt:lpstr>
      <vt:lpstr>Data observations</vt:lpstr>
      <vt:lpstr>Data Observations</vt:lpstr>
      <vt:lpstr>Project Summary</vt:lpstr>
      <vt:lpstr>Conclusion</vt:lpstr>
      <vt:lpstr>Appendix</vt:lpstr>
    </vt:vector>
  </ap:TitlesOfParts>
  <ap:LinksUpToDate>false</ap:LinksUpToDate>
  <ap:SharedDoc>false</ap:SharedDoc>
  <ap:HyperlinksChanged>false</ap:HyperlinksChanged>
  <ap:AppVersion>15.0000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 </cp:lastModifiedBy>
  <cp:revision>3</cp:revision>
  <dcterms:created xsi:type="dcterms:W3CDTF">2014-04-17T23:07:25Z</dcterms:created>
  <dcterms:modified xsi:type="dcterms:W3CDTF">2014-04-22T19:05:18Z</dcterms:modified>
</cp:coreProperties>
</file>