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presProps" Target="presProps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cd8a4e"/>
                </a:gs>
                <a:gs pos="100000">
                  <a:srgbClr val="d07b08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d9d9d9"/>
                    </a:solidFill>
                    <a:latin typeface="Trebuchet M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f3a04f"/>
                </a:gs>
                <a:gs pos="100000">
                  <a:srgbClr val="fa950a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d9d9d9"/>
                    </a:solidFill>
                    <a:latin typeface="Trebuchet M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f7cbaf"/>
                </a:gs>
                <a:gs pos="100000">
                  <a:srgbClr val="f9c19d"/>
                </a:gs>
              </a:gsLst>
              <a:lin ang="5400000"/>
            </a:gra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d9d9d9"/>
                    </a:solidFill>
                    <a:latin typeface="Trebuchet M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00"/>
        <c:overlap val="-24"/>
        <c:axId val="50487473"/>
        <c:axId val="41585284"/>
      </c:barChart>
      <c:catAx>
        <c:axId val="5048747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600">
            <a:solidFill>
              <a:srgbClr val="f2f2f2">
                <a:alpha val="54000"/>
              </a:srgbClr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d9d9d9"/>
                </a:solidFill>
                <a:latin typeface="Trebuchet MS"/>
              </a:defRPr>
            </a:pPr>
          </a:p>
        </c:txPr>
        <c:crossAx val="41585284"/>
        <c:crosses val="autoZero"/>
        <c:auto val="1"/>
        <c:lblAlgn val="ctr"/>
        <c:lblOffset val="100"/>
        <c:noMultiLvlLbl val="0"/>
      </c:catAx>
      <c:valAx>
        <c:axId val="41585284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>
                  <a:alpha val="10000"/>
                </a:srgbClr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197" spc="-1" strike="noStrike">
                    <a:solidFill>
                      <a:srgbClr val="d9d9d9"/>
                    </a:solidFill>
                    <a:latin typeface="Trebuchet MS"/>
                  </a:defRPr>
                </a:pPr>
                <a:r>
                  <a:rPr b="1" sz="1197" spc="-1" strike="noStrike">
                    <a:solidFill>
                      <a:srgbClr val="d9d9d9"/>
                    </a:solidFill>
                    <a:latin typeface="Trebuchet MS"/>
                  </a:rPr>
                  <a:t>Axis Title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d9d9d9"/>
                </a:solidFill>
                <a:latin typeface="Trebuchet MS"/>
              </a:defRPr>
            </a:pPr>
          </a:p>
        </c:txPr>
        <c:crossAx val="50487473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d9d9d9"/>
              </a:solidFill>
              <a:latin typeface="Trebuchet MS"/>
            </a:defRPr>
          </a:pPr>
        </a:p>
      </c:txPr>
    </c:legend>
    <c:plotVisOnly val="1"/>
    <c:dispBlanksAs val="gap"/>
  </c:chart>
  <c:spPr>
    <a:gradFill>
      <a:gsLst>
        <a:gs pos="0">
          <a:srgbClr val="595959"/>
        </a:gs>
        <a:gs pos="100000">
          <a:srgbClr val="262626"/>
        </a:gs>
      </a:gsLst>
      <a:path path="circle">
        <a:fillToRect l="50000" t="50000" r="50000" b="50000"/>
      </a:path>
    </a:gradFill>
    <a:ln w="936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rgbClr val="f35ae6"/>
            </a:solidFill>
            <a:ln cap="rnd" w="34920">
              <a:solidFill>
                <a:srgbClr val="f35ae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Trebuchet M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fc5283"/>
            </a:solidFill>
            <a:ln cap="rnd" w="34920">
              <a:solidFill>
                <a:srgbClr val="fc5283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Trebuchet M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67c64"/>
            </a:solidFill>
            <a:ln cap="rnd" w="34920">
              <a:solidFill>
                <a:srgbClr val="f67c64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Trebuchet M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458311"/>
        <c:axId val="3190649"/>
      </c:lineChart>
      <c:catAx>
        <c:axId val="64583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f2f2f2">
                <a:alpha val="10000"/>
              </a:srgbClr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d9d9d9"/>
                </a:solidFill>
                <a:latin typeface="Trebuchet MS"/>
              </a:defRPr>
            </a:pPr>
          </a:p>
        </c:txPr>
        <c:crossAx val="3190649"/>
        <c:crosses val="autoZero"/>
        <c:auto val="1"/>
        <c:lblAlgn val="ctr"/>
        <c:lblOffset val="100"/>
        <c:noMultiLvlLbl val="0"/>
      </c:catAx>
      <c:valAx>
        <c:axId val="3190649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>
                  <a:alpha val="10000"/>
                </a:srgbClr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197" spc="-1" strike="noStrike">
                    <a:solidFill>
                      <a:srgbClr val="d9d9d9"/>
                    </a:solidFill>
                    <a:latin typeface="Trebuchet MS"/>
                  </a:defRPr>
                </a:pPr>
                <a:r>
                  <a:rPr b="1" sz="1197" spc="-1" strike="noStrike">
                    <a:solidFill>
                      <a:srgbClr val="d9d9d9"/>
                    </a:solidFill>
                    <a:latin typeface="Trebuchet MS"/>
                  </a:rPr>
                  <a:t>Axis Title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d9d9d9"/>
                </a:solidFill>
                <a:latin typeface="Trebuchet MS"/>
              </a:defRPr>
            </a:pPr>
          </a:p>
        </c:txPr>
        <c:crossAx val="6458311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d9d9d9"/>
              </a:solidFill>
              <a:latin typeface="Trebuchet MS"/>
            </a:defRPr>
          </a:pPr>
        </a:p>
      </c:txPr>
    </c:legend>
    <c:plotVisOnly val="1"/>
    <c:dispBlanksAs val="gap"/>
  </c:chart>
  <c:spPr>
    <a:gradFill>
      <a:gsLst>
        <a:gs pos="0">
          <a:srgbClr val="595959"/>
        </a:gs>
        <a:gs pos="100000">
          <a:srgbClr val="262626"/>
        </a:gs>
      </a:gsLst>
      <a:path path="circle">
        <a:fillToRect l="50000" t="50000" r="50000" b="50000"/>
      </a:path>
    </a:gradFill>
    <a:ln w="936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35ae6"/>
            </a:solidFill>
            <a:ln w="0">
              <a:noFill/>
            </a:ln>
          </c:spPr>
          <c:explosion val="0"/>
          <c:dPt>
            <c:idx val="0"/>
            <c:spPr>
              <a:gradFill>
                <a:gsLst>
                  <a:gs pos="0">
                    <a:srgbClr val="fe6d92"/>
                  </a:gs>
                  <a:gs pos="100000">
                    <a:srgbClr val="ff4d80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1"/>
            <c:spPr>
              <a:gradFill>
                <a:gsLst>
                  <a:gs pos="0">
                    <a:srgbClr val="faaa7b"/>
                  </a:gs>
                  <a:gs pos="100000">
                    <a:srgbClr val="fe9c5e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2"/>
            <c:spPr>
              <a:gradFill>
                <a:gsLst>
                  <a:gs pos="0">
                    <a:srgbClr val="95afff"/>
                  </a:gs>
                  <a:gs pos="100000">
                    <a:srgbClr val="80a1ff"/>
                  </a:gs>
                </a:gsLst>
                <a:lin ang="5400000"/>
              </a:gradFill>
              <a:ln w="0">
                <a:noFill/>
              </a:ln>
            </c:spPr>
          </c:dPt>
          <c:dPt>
            <c:idx val="3"/>
            <c:spPr>
              <a:gradFill>
                <a:gsLst>
                  <a:gs pos="0">
                    <a:srgbClr val="cc4d5c"/>
                  </a:gs>
                  <a:gs pos="100000">
                    <a:srgbClr val="c7003a"/>
                  </a:gs>
                </a:gsLst>
                <a:lin ang="5400000"/>
              </a:gra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ffffff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ffffff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ffffff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ffffff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Trebuchet M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Trebuchet M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B617CC86-A9B2-45C7-80F0-437B13FFBD4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en-US"/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en-US"/>
        </a:p>
      </dgm:t>
    </dgm:pt>
    <dgm:pt modelId="{C80B5D68-33D0-44B8-A326-6783BCBDE61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en-US"/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en-US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  <dgm:t>
        <a:bodyPr/>
        <a:lstStyle/>
        <a:p>
          <a:endParaRPr lang="en-US"/>
        </a:p>
      </dgm:t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  <dgm:t>
        <a:bodyPr/>
        <a:lstStyle/>
        <a:p>
          <a:endParaRPr lang="en-US"/>
        </a:p>
      </dgm:t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  <dgm:t>
        <a:bodyPr/>
        <a:lstStyle/>
        <a:p>
          <a:endParaRPr lang="en-US"/>
        </a:p>
      </dgm:t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  <dgm:t>
        <a:bodyPr/>
        <a:lstStyle/>
        <a:p>
          <a:endParaRPr lang="en-US"/>
        </a:p>
      </dgm:t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  <dgm:t>
        <a:bodyPr/>
        <a:lstStyle/>
        <a:p>
          <a:endParaRPr lang="en-US"/>
        </a:p>
      </dgm:t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endParaRPr 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2948A-20AD-4E18-B833-65A5C7A04432}" type="pres">
      <dgm:prSet presAssocID="{80D8E021-65F4-4C16-B563-A60F95C9C20A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D79A97-AA58-4F67-8F80-27E5F9CBC896}" type="pres">
      <dgm:prSet presAssocID="{80D8E021-65F4-4C16-B563-A60F95C9C2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dt" idx="4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62" name="PlaceHolder 5"/>
          <p:cNvSpPr>
            <a:spLocks noGrp="1"/>
          </p:cNvSpPr>
          <p:nvPr>
            <p:ph type="ftr" idx="4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63" name="PlaceHolder 6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C91ED6D-3387-49C8-B0E4-85070776CC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We designed this template so that each member of the project team has a set of slides with its own theme. Members, here’s how you add a new slide to just your set: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br>
              <a:rPr sz="2000"/>
            </a:br>
            <a:r>
              <a:rPr b="0" lang="en-US" sz="2000" spc="-1" strike="noStrike">
                <a:latin typeface="Arial"/>
              </a:rPr>
              <a:t>Mark where you want to add the slide: Select an existing one in the Thumbnails pane, click the New Slide button, then choose a layout. The new slide gets the same theme as the other slides in your set.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1DD853-EBEA-4A83-903B-5C5E7E84977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8A5D2A-5922-4D86-AE81-68ED43544D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5265F-42D4-42C6-85C8-740F539F8A1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D61373-933C-4459-A98C-F72B2344A8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582081-6C20-4C75-A336-88E43A9D52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06C0D6-D954-4BA1-9706-66485A0099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AC72CA-E724-43C9-9150-89E40E6502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C309D2-541F-4F81-BB02-5416EB0BA2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79203-9948-4179-BB55-6410EB3F3B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DBAE3-6FB6-4380-A859-4BD8DC9C1A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28904-3F85-4826-80B1-4462DE86C5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565F10-6A7D-479F-826C-68A818444F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071E9A-278B-403A-9078-11349BA07C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ABF011-9A21-4C1C-B47B-F46437DA189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7EE692-CFCA-4F3E-875D-50E78C47AA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259A0-C0BD-4FA8-99FF-65C264553D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3DFC02-62D2-46D7-873B-CD7B3A25DF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A68B0-AFD9-44DF-817A-D8D858BC10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050B1-8D10-4928-9BF4-3511D51294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5BB3A7-6D47-494C-9F97-A138B24361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2FE6970-623F-45AF-A276-0CE55F8E1C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30DBE5D-548C-4E67-9043-AF5CA349B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6BC3022-8102-4C33-ADF5-A6AA1434B2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ECB1D87-DEEB-42D4-B6C7-BAAC6CA097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6A7C243-14F3-4F74-B430-AB1ABE9ED2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545B6AA-DBDD-482E-9DBD-421DA1726C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640E1B9-E27D-413B-B29E-DDCC0E4530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60A4C34-284B-4103-9BA4-624667B49B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2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3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37A98E4-C6BB-4424-8AC8-7020E83203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4D0CE59-B8E7-483A-A19A-4ECF289843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A3C746-93F5-4A96-8963-0378D2796D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88D4E47-71FD-47FF-8E75-3ECDF3C51E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185664E-30CD-4963-BA3C-FE0C15189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14AA2A-3FE9-477C-BB4F-831467B34E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4FE0165-5998-4EAB-A199-85E6F75FD6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F92538E-10CA-4593-A9EA-9F71D7EEB0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B02459E-D1D4-4BB1-8953-78BE6DD22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2EF93A4-A9D1-44F0-82CB-DA48472AF2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9DBD666-F615-4522-B070-A3E3216C8C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E9712C4-21AD-46E0-ADE9-988B9EAAC0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EF5CE19-BA60-4744-8E7F-1F57A08D08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22656C-3DB1-4A5A-8A02-469E0E97F5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9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C26139C-9D44-44A6-AE95-3581FFD8A6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000D8DD-6165-495A-B4FF-F66D1258ED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DE3F34F-06A6-4D64-BF2B-48BFCF6DB2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2E12176-FADC-4BE6-8279-F2717614F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D74BA80-5B66-41CB-9ACA-9AE2BA3484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80A1BF0-F071-45A5-831C-FC0A0647BF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1292677-7D8A-4AEA-8282-29D3834B02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933EAE2-5522-460F-8525-0843A2090E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65FEA5A-99CD-449D-90B8-BE04F6053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F038F9C-90B5-4878-BF37-24F650573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3B0DF0-E22C-4999-A718-F87D942B96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1AAB2C9-3010-4EC3-86E0-DBD42F245A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C3B6D23-734E-41BB-BE08-18255B2E8E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14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15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4A958EF-4249-4E1B-B7EB-13CAFE15DC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439680C-0E7C-43E3-A862-613A637BAA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B1943CC-14DD-4BA2-96B1-56FF3B0019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E89FB81-2058-4E7E-9434-D5537568E2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F379D28-59D6-4B09-B051-F0F83406ED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644003D-2CDA-44E8-8F79-3EA63CD2FD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BC7899E-47C4-4921-91CF-7D0020F072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6A1CB11-4D2B-42F2-8021-B110820B2D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F91F29-9E17-4257-8648-61853DDA0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79F71674-ED94-4573-9516-02BD47901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7D222E00-0E3A-437D-923A-0692D0DE82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B5935E5-FE84-40DB-95F6-788FA5F86B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F1200A6-E372-482F-BC32-B7B8D9A24F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63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64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568D706-2D20-4C78-B3B4-10920DA3ED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FEA9667-B283-4F9F-8C6A-EFFE380BC1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6E55135-1BA0-4504-8213-898F92A6B0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5E3F788-295E-4141-B43B-6A1109874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7C10CE8-DA10-4E76-8FD5-5312BF88C9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7992268-1630-4FCD-AA8B-C69C62F600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CC8876-E1B5-40B5-9D62-BF0D54B6EC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B5FB0E3-8E16-4A3F-8595-6C0A71939F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02C6445-B706-4E60-9067-34CACF96C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E768C00-F42D-4454-922F-7DFABD4E6B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FA1D81F-DD8E-4FEC-AF52-0DD8F2CC9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AC789817-A256-4814-8EDB-5E91A92821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C51E832-082A-45B2-89D6-969EA127B9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0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5D3B866-7CC5-4768-A48F-5CB4A66BC6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9F00FE1-5831-4B41-8EB1-8F22128FA0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C1E92E3-43DD-49FB-9089-535A6B95FD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97268C3-6B7D-4841-8A51-8D054C4997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C3740-CDAF-43DA-AC8D-CABDC6CE2B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43028826-C76D-4568-A14C-6E8C0377D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04BCAF0-B8BD-4FC5-ADFB-57A17DDC6E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E66EAB5-B417-495B-81BD-E40E8E8BF2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69FBC42-06C2-485C-A9D8-43F378ED18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BF58A1E3-92A1-4FC2-B2CE-504970EDB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A54BA70-1044-4041-99AD-8EE15DD5DB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B315F373-1874-4931-8EDA-0D4D693119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0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3904B6A-C8FD-493A-970F-255DB203E5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5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6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57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FB0F418-3F77-4324-B7B1-62E3C68D95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675437-ABDE-4A03-AA90-D106D25970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3425A2-01B8-4E0E-929F-F299D412DF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6FC06E-59EA-498D-8758-B05205CD79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85191-E0FB-4868-8CF9-1C9B2BE630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C90D22-3864-4648-92BB-3671A5775C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BF8FB9-E63D-4842-BB44-B9946C9203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DD96E3-EB19-43FC-A861-B9BF428F47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30EFD2-F75B-4F7F-93D0-58663487A0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3665FD-D27F-41D4-8BED-2EC15B1D73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2DE008-7481-4E0B-B7D5-3D4EA0553E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91AEDF-9D15-4252-A8EF-311C025ADF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C92BCA-6EC1-4446-B53B-A84F77A4D2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14CA35-1AC9-4D0C-B216-8F0608AD3E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FE4A2D-C687-4564-B4E3-2C2EAFD22E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E47E5-D2E4-43AA-B3D6-B5496D611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F6571A-0CBA-4E1F-B238-C0429DEE73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6A13A7-B7BB-4432-BB0A-D1C6775D61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4939E4-03B2-4EDF-AC0B-D855B04808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7288B8-0173-415F-8490-99040123E7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80E65B-B2F6-438C-8C4F-8B872E0732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AB325B-BA5E-431B-81CB-321B08F953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5B42F3-26FD-4BD3-B138-A3537F3C3A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68D786-56BF-44BB-8BEC-3451C958AA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8303A3-1D85-465A-863F-483672CA4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4251F8-021A-4448-B6D9-C3648515D1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8AA89-4D28-434C-8B0E-EA4DD4E9C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9A338D-4D22-4C1F-82BA-ECFCA99E09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FDAE88-27AE-48F2-B0E7-DDE1F5736F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9FAE49-E900-420C-B1A0-BBF1F8BE2F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24D558-3575-469A-9357-F9A42A908C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361264-112D-4552-9CBB-21BD15812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894C0D-FF76-4DC8-8E02-C6577D4FDE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F01C64-D6C5-4075-8E5E-66DE8C37DD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9CCE7A-7F8B-4ED2-96F9-6AB5AF94C6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DF5326-8584-4CE5-8AB3-8FCA37D543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A3D6CD5-3462-44BC-8F6B-FE380CC238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262366-96E3-4D7E-9B1E-338EE68DD6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7336173-9BAE-459D-9BAA-9A0F17C634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6B634AF-78AE-4774-9909-924997853A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7D01E13-DCC7-4247-8520-507920706A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CFE8AA-58CE-41EA-9052-C79D4C27E7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1D284DA-3B74-4F16-B1B5-2BF0ADCE2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84C73E8-2CB9-4D47-BA77-A65FF315B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F7D5FA6-AED8-4C01-8E88-CFC064CAF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E00FF1C-120C-411B-977C-363A4A8531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6ACEE90-D153-4FC3-9B5E-1CB4F10328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C908F9B-EFB6-42BA-804F-F467DC1E42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27D16-F332-4508-8068-F7B9FD558D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FE42681-72A0-4FE6-8CA9-8E08A3B0E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9EC712-017C-4338-9055-B1704A3E2D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96F4EF7-9702-4BE9-B33D-85F18036C1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ABC7617-2F5A-43B2-80C1-56C5DDFF03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DCF0DB-51A3-4B27-95E2-2F58916A45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1BD2C68-1647-4FB3-9D71-7D9085B717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42863F0-F3ED-4F51-BB74-384803F5FA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056D189-E6C5-40E4-B654-C77F08799C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66C24D-74A4-4F48-8764-77B49DB62B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F41673A-4351-4010-BEF6-16DDC6BEE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10B136-607A-4E3A-B075-E4AEB951B5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6F1AE2D-DEEE-4F2D-9D2B-22C52C460E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779283F-FEEE-4502-A8D5-916D038BB2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21B9F4C-5F12-4EA2-B739-EEE2CF4953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47CA3F6-D30C-45B7-9447-EFB344E218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DC48C4D-1F4E-4B2B-B592-BF18DC5C2D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80CF94-5CED-4261-BB2C-764F975467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63E61DB-08DA-4961-A5F2-AFACE14300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89242E9-972F-4995-A0C6-B4D3D9D320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CF42FE7-6A92-4E31-AF6B-F519C1D676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DAA8FF8-C9CF-4385-9A4F-D6F17B6F41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42408C-FA9D-4B0E-AE6F-F76F302638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9ACD6A9-AD7A-4E20-93AD-A66A0A69B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A4F14A6-B9AE-4421-A1F5-63B5256747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29495E1-5D6E-4D2A-95A8-F253CF00D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6F526EC-FEEE-40C0-A78F-D431C37DEE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FC406F8-47A5-4522-AB80-8826E7A65C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7C4F4B3-0A95-4D11-BF13-FF98E371F0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60522E4-273A-4A1F-8C98-CEEB91A143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091727D-E9D3-419D-BDCC-1473B65DDC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F2AACE7-8BED-4774-B5DF-016D988F96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FDCE8F1-EB0A-44AB-864D-6D30FD34C2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CF71C-D708-4C1B-956E-285D24F8C0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28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16E81A8-5A79-49FA-840A-EEF77A4618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095E4C5-8157-48A5-BD99-035859832E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6FA3193-39C5-420E-8156-D77A10DA78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26123B7-F68C-4B8A-A9B8-E2682068D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205F886-9BF6-4E86-8128-292749942A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D2345BB-36BA-40E8-8BD6-04FC09876F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0AEEDB7-3C50-4E4E-969B-15BA3D7A03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7A008AD-7B62-4976-B734-9FDAE9D77B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1CD9488-CE60-4A99-97BE-1C092A4296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EE865A5-E132-41C2-B3F4-73EE1C2736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fde75"/>
            </a:gs>
            <a:gs pos="100000">
              <a:srgbClr val="89c15d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 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5FB89F64-3982-4CF1-9629-0534AE107500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2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e7de"/>
            </a:gs>
            <a:gs pos="100000">
              <a:srgbClr val="1faac7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25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426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427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dt" idx="28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ftr" idx="29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sldNum" idx="30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2BC18BE7-4421-49D4-AC2D-435D25C124B5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7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47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473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dt" idx="31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ftr" idx="32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sldNum" idx="33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197890E6-6F2E-4FD8-904F-1E4B8BA39456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17" name="Picture 9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519" name="Rectangle 1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Rectangle 1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dt" idx="34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ftr" idx="35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8" name="PlaceHolder 8"/>
          <p:cNvSpPr>
            <a:spLocks noGrp="1"/>
          </p:cNvSpPr>
          <p:nvPr>
            <p:ph type="sldNum" idx="36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04CD089A-9189-4231-A17F-DC737B137650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567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568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dt" idx="37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ftr" idx="38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sldNum" idx="39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31A8DF89-CC9B-4A85-B52B-81D0403DC588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673ac"/>
            </a:gs>
            <a:gs pos="100000">
              <a:srgbClr val="b55aa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612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613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614" name="Rectangle 9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Rectangle 10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685760" y="2336760"/>
            <a:ext cx="560808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dt" idx="40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 type="ftr" idx="41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21" name="PlaceHolder 6"/>
          <p:cNvSpPr>
            <a:spLocks noGrp="1"/>
          </p:cNvSpPr>
          <p:nvPr>
            <p:ph type="sldNum" idx="42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02F67125-3E7D-41CC-9C8F-2044BD78877C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fde75"/>
            </a:gs>
            <a:gs pos="100000">
              <a:srgbClr val="89c15d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502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503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16"/>
          <p:cNvSpPr/>
          <p:nvPr/>
        </p:nvSpPr>
        <p:spPr>
          <a:xfrm>
            <a:off x="0" y="609480"/>
            <a:ext cx="10437480" cy="9144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17"/>
          <p:cNvSpPr/>
          <p:nvPr/>
        </p:nvSpPr>
        <p:spPr>
          <a:xfrm>
            <a:off x="10585800" y="609480"/>
            <a:ext cx="1602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10729440" y="753120"/>
            <a:ext cx="1386360" cy="618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9ADDA12F-6E93-4487-934A-1CCBEC64E0AF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fde75"/>
            </a:gs>
            <a:gs pos="100000">
              <a:srgbClr val="89c15d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9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10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1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dt" idx="7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 idx="8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8"/>
          <p:cNvSpPr>
            <a:spLocks noGrp="1"/>
          </p:cNvSpPr>
          <p:nvPr>
            <p:ph type="sldNum" idx="9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63E2C8F1-4F8B-49EE-877D-DF4F931BD85C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144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dt" idx="10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11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sldNum" idx="12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19EC8BD5-7E17-4BCB-941A-BDB78ADBD1AC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9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10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1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 1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dt" idx="13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ftr" idx="14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8"/>
          <p:cNvSpPr>
            <a:spLocks noGrp="1"/>
          </p:cNvSpPr>
          <p:nvPr>
            <p:ph type="sldNum" idx="15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5525F2E9-6246-4B84-9F0C-B339113AE6A4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23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239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dt" idx="16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ftr" idx="17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sldNum" idx="18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877C5E22-ECAC-4FED-A37B-B7B28DE84CBF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e7de"/>
            </a:gs>
            <a:gs pos="100000">
              <a:srgbClr val="1faac7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283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284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285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dt" idx="19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ftr" idx="20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ldNum" idx="21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6D9FD171-BF8D-444B-8CA4-E56211E6C7F3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e7de"/>
            </a:gs>
            <a:gs pos="100000">
              <a:srgbClr val="1faac7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329" name="Picture 9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10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331" name="Rectangle 1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Rectangle 1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dt" idx="22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ftr" idx="23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0" name="PlaceHolder 8"/>
          <p:cNvSpPr>
            <a:spLocks noGrp="1"/>
          </p:cNvSpPr>
          <p:nvPr>
            <p:ph type="sldNum" idx="24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82FFCDC3-AB47-49AD-8359-DEDBCE492B1A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4e7de"/>
            </a:gs>
            <a:gs pos="100000">
              <a:srgbClr val="1faac7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379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380" name="Rectangle 9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Rectangle 10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685760" y="2336760"/>
            <a:ext cx="560808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dt" idx="25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ftr" idx="26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sldNum" idx="27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94318BDC-6BD3-4B2B-80A0-E81058CA1143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openxmlformats.org/officeDocument/2006/relationships/slideLayout" Target="../slideLayouts/slideLayout97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4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5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Docker Note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NOC Team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Instructor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Ko Pyone Cho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Second Research Area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Group member name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Supporting content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Heading</a:t>
            </a: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Heading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Supporting content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108696253"/>
              </p:ext>
            </p:extLst>
          </p:nvPr>
        </p:nvGraphicFramePr>
        <p:xfrm>
          <a:off x="4686480" y="2336760"/>
          <a:ext cx="5608440" cy="359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Optional statement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Supporting content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701" name="Content Placeholder 3"/>
          <p:cNvGraphicFramePr/>
          <p:nvPr/>
        </p:nvGraphicFramePr>
        <p:xfrm>
          <a:off x="681120" y="2336760"/>
          <a:ext cx="9613440" cy="3421080"/>
        </p:xfrm>
        <a:graphic>
          <a:graphicData uri="http://schemas.openxmlformats.org/drawingml/2006/table">
            <a:tbl>
              <a:tblPr/>
              <a:tblGrid>
                <a:gridCol w="2403360"/>
                <a:gridCol w="2403360"/>
                <a:gridCol w="2403360"/>
                <a:gridCol w="2403360"/>
              </a:tblGrid>
              <a:tr h="684000"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Heading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Heading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Heading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Heading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684000"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84000"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  <a:tr h="684000"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85080"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81720" rIns="81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81720" marR="81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Third research area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Group member name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Supporting content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Heading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Heading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 observations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710" name="Content Placeholder 5"/>
          <p:cNvGraphicFramePr/>
          <p:nvPr/>
        </p:nvGraphicFramePr>
        <p:xfrm>
          <a:off x="681120" y="2336760"/>
          <a:ext cx="9613440" cy="359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Observations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712" name="Content Placeholder 6"/>
          <p:cNvGraphicFramePr/>
          <p:nvPr/>
        </p:nvGraphicFramePr>
        <p:xfrm>
          <a:off x="4686480" y="2336760"/>
          <a:ext cx="5608440" cy="359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3789720" cy="359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Optional statement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Project Summary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Optional statement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Brief summary of what you discovered based on research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618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Docker Images</a:t>
            </a:r>
            <a:endParaRPr b="0" lang="en-US" sz="36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680400" y="1600200"/>
            <a:ext cx="9613440" cy="480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Fira Code Medium"/>
              </a:rPr>
              <a:t>Pull Docker from Docker Hub</a:t>
            </a: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Fira Code Medium"/>
              </a:rPr>
              <a:t>Show docker image</a:t>
            </a: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Fira Code Medium"/>
              </a:rPr>
              <a:t>Show docker image with only “ID”</a:t>
            </a: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Fira Code Medium"/>
              </a:rPr>
              <a:t>Delete docker image</a:t>
            </a:r>
            <a:endParaRPr b="0" lang="en-US" sz="1400" spc="-1" strike="noStrike">
              <a:solidFill>
                <a:srgbClr val="000000"/>
              </a:solidFill>
              <a:latin typeface="Fira Code Medium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1143000" y="1877400"/>
            <a:ext cx="2971800" cy="39996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docker pull image_name:tag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eg. docker pull ubuntu:latest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1143000" y="2539800"/>
            <a:ext cx="2971800" cy="22860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eg. docker images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1143000" y="3200400"/>
            <a:ext cx="2971800" cy="22860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eg. docker images –q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1143000" y="3886200"/>
            <a:ext cx="3200400" cy="91440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docker rmi image_name 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docker rmi images_id_pre_2_digit 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Eg. docker rmi ubuntu:latest 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  <a:p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    </a:t>
            </a:r>
            <a:r>
              <a:rPr b="1" lang="en-US" sz="1200" spc="-1" strike="noStrike">
                <a:solidFill>
                  <a:srgbClr val="ffffff"/>
                </a:solidFill>
                <a:latin typeface="Fira Code Medium"/>
              </a:rPr>
              <a:t>docker rmi 10</a:t>
            </a:r>
            <a:endParaRPr b="1" lang="en-US" sz="1200" spc="-1" strike="noStrike">
              <a:solidFill>
                <a:srgbClr val="ffffff"/>
              </a:solidFill>
              <a:latin typeface="Fira Code Medium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Appendix</a:t>
            </a:r>
            <a:endParaRPr b="0" lang="en-US" sz="36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Works cited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Additional supporting data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Project Description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Objective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Add your objective here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Add your results here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Procedure/Methodology</a:t>
            </a:r>
            <a:endParaRPr b="0" lang="en-US" sz="36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Procedure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Key assumptions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Key findings/results</a:t>
            </a:r>
            <a:endParaRPr b="0" lang="en-US" sz="3600" spc="-1" strike="noStrike">
              <a:solidFill>
                <a:srgbClr val="ffffff"/>
              </a:solidFill>
              <a:latin typeface="Fira Code Medium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Result 1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Result 2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Result 3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First research area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Group member name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Supporting content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906480" y="2336760"/>
            <a:ext cx="4471920" cy="69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Heading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680400" y="3030120"/>
            <a:ext cx="46980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/>
          </p:nvPr>
        </p:nvSpPr>
        <p:spPr>
          <a:xfrm>
            <a:off x="5820120" y="2336760"/>
            <a:ext cx="4473720" cy="69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Heading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7" name="PlaceHolder 5"/>
          <p:cNvSpPr>
            <a:spLocks noGrp="1"/>
          </p:cNvSpPr>
          <p:nvPr>
            <p:ph/>
          </p:nvPr>
        </p:nvSpPr>
        <p:spPr>
          <a:xfrm>
            <a:off x="5594040" y="3030120"/>
            <a:ext cx="4699800" cy="29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List item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Supporting content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92797303"/>
              </p:ext>
            </p:extLst>
          </p:nvPr>
        </p:nvGraphicFramePr>
        <p:xfrm>
          <a:off x="681120" y="2336760"/>
          <a:ext cx="9613440" cy="359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 observations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graphicFrame>
        <p:nvGraphicFramePr>
          <p:cNvPr id="690" name="Content Placeholder 6"/>
          <p:cNvGraphicFramePr/>
          <p:nvPr/>
        </p:nvGraphicFramePr>
        <p:xfrm>
          <a:off x="681120" y="2336760"/>
          <a:ext cx="9613440" cy="359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LibreOffice/7.3.7.2$Linux_X86_64 LibreOffice_project/30$Build-2</Application>
  <AppVersion>15.0000</AppVersion>
  <Words>240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2014-04-17T23:07:25Z</dcterms:created>
  <dc:creator/>
  <dc:description/>
  <dc:language>en-US</dc:language>
  <cp:lastModifiedBy/>
  <dcterms:modified xsi:type="dcterms:W3CDTF">2022-11-29T10:41:10Z</dcterms:modified>
  <cp:revision>5</cp:revision>
  <dc:subject/>
  <dc:title>Project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