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36C9-7874-4A5C-ADA1-49EE2111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30A5B-AB7F-41F5-8F05-3789E5A7A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1F507-6103-482F-A111-3FFE7EAF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02C55-F199-4CBD-BB03-261C1ED5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B8E4-5487-4516-9F69-6AF70C72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53DD-28CA-469E-85F2-0159BEE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CB0E-DC98-4C02-AEB7-9F25825E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00AB0-3A26-4A7B-9FA5-A9AE33EA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91542-46D3-4263-A971-B0246380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885FC-EDD0-4744-B64D-EC8AD56B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701D1-DDDC-4D6F-BC93-B8D2AB24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33217-1368-4897-A818-03C0380D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98006-B96E-4A93-8B02-D54A1D6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FC13E-CF01-4AF7-AF0C-9F72F9E8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CD9B8-CA93-4469-BB5D-81126F7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A16F-B666-41AD-871E-AF8FB969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039E7-FFBB-44AA-AC47-7B15A89D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AE4AB-9571-4DA1-8544-380CA0BC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93270-A581-4BE3-B3A6-814C34CB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F59D5-B5A2-437A-B609-93F3792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4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2FF2B-7F5E-4346-8B01-E5A2B3D9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3C263-45AF-46DC-866C-C113A0E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3FCFB-7DE2-4BDF-8B3B-238D893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F11E4-731D-45E8-A614-3219249F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0FC09-4F87-4AE2-BDB3-A1F64E63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57BB-9817-4B9A-9606-27E173F4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3CDB6-4846-4A9A-9EAB-94F7F9CA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D766A-9040-41A1-BA6F-3D3DD0EF7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B1440-B5B1-40FE-9CCE-D5878A6A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4C846-6674-4ACC-9EBE-B26EFA57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438F6-DA7C-4721-94E5-7CB978FC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9DAF-33F7-4C26-B6F8-8A74FF02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F43EB-10D1-411F-8B0F-A23BFE8F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7DFA1-C556-4DC8-BECA-F2D8A97B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D6BC7-B2AD-4287-AE04-65D52D96C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ED91F-7F92-4905-B348-E79E7E06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FD1732-F41D-405F-8761-31BEDE34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B6F35-3321-48BA-91A9-A1FBD4D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EB9FB-4921-463F-9AA3-57AAA7DC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FA457-C25B-40F0-88D6-C0498504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96EA8C-7395-444D-A38B-B168D67B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0B5BB-2310-40E2-8250-79A6C27C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BDD3D-9FDE-43B8-A8DA-9A17DAF1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4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72BBF-D476-401F-9F50-90E48006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914D3-8317-4A91-91D4-C699E407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5331D-6E1E-4FE1-AFB6-C5374DC7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153B-6BBF-4D8D-A55A-3AB3741D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523-479A-4410-B004-5BAACC2A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8F49C-9392-48A8-A6DD-DF4A9BE6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71256-74A1-4FFB-A049-DB0DCA0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7B6DC-AD35-49D7-9875-25A0F5F1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C12E5-B400-4ABC-A723-B458455D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54F3-EDE0-4102-9843-63FEAA0B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29983B-D320-444B-87DE-0C370ED2F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49218-B492-4A88-8D4B-9086BB1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83417-16BE-4836-A4BF-E8DFF0E0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E854C-14AB-4F4F-ACBD-7CA508D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D0D0D-AC8B-4883-AA29-0567F57C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F72EB-E5C8-4A5D-AE4E-6E10582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C5B1B-20D4-4061-9CC0-440EC9BD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BE0D4-F6A4-4880-B220-CEB39E098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1B14-5137-4148-87E2-335183D28DD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0073D-C432-4D99-B573-68A9E9B03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C7717-366C-45B6-91AE-75EEAB64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89F5-D3CA-41E1-B503-496BE211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1BF1C-C137-471D-B152-050E1CF2F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15062F-C109-429D-9138-EB84676CE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20191571 </a:t>
            </a:r>
            <a:r>
              <a:rPr lang="ko-KR" altLang="en-US" dirty="0"/>
              <a:t>김세영</a:t>
            </a:r>
          </a:p>
        </p:txBody>
      </p:sp>
    </p:spTree>
    <p:extLst>
      <p:ext uri="{BB962C8B-B14F-4D97-AF65-F5344CB8AC3E}">
        <p14:creationId xmlns:p14="http://schemas.microsoft.com/office/powerpoint/2010/main" val="144504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3859-DC31-4685-B169-76E10790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함수 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A5C02-BA96-4A5E-BDF5-97BD5E69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setup();//</a:t>
            </a:r>
            <a:r>
              <a:rPr lang="ko-KR" altLang="en-US" dirty="0"/>
              <a:t>초기 설정</a:t>
            </a:r>
            <a:r>
              <a:rPr lang="en-US" altLang="ko-KR" dirty="0"/>
              <a:t>, </a:t>
            </a:r>
            <a:r>
              <a:rPr lang="ko-KR" altLang="en-US" dirty="0"/>
              <a:t>사진들을 연다</a:t>
            </a:r>
          </a:p>
          <a:p>
            <a:r>
              <a:rPr lang="en-US" altLang="ko-KR" dirty="0"/>
              <a:t>void update();//</a:t>
            </a:r>
            <a:r>
              <a:rPr lang="ko-KR" altLang="en-US" dirty="0"/>
              <a:t>변경된 것들 </a:t>
            </a:r>
          </a:p>
          <a:p>
            <a:r>
              <a:rPr lang="en-US" altLang="ko-KR" dirty="0"/>
              <a:t>void draw();//</a:t>
            </a:r>
            <a:r>
              <a:rPr lang="ko-KR" altLang="en-US" dirty="0"/>
              <a:t>화면 출력</a:t>
            </a:r>
          </a:p>
          <a:p>
            <a:r>
              <a:rPr lang="en-US" altLang="ko-KR" dirty="0"/>
              <a:t>void draw(int x, int y);//</a:t>
            </a:r>
            <a:r>
              <a:rPr lang="ko-KR" altLang="en-US" dirty="0"/>
              <a:t>캐릭터 </a:t>
            </a:r>
            <a:r>
              <a:rPr lang="ko-KR" altLang="en-US" dirty="0" err="1"/>
              <a:t>이동할때</a:t>
            </a:r>
            <a:endParaRPr lang="ko-KR" altLang="en-US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keyPressed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key);//</a:t>
            </a:r>
            <a:r>
              <a:rPr lang="ko-KR" altLang="en-US" dirty="0"/>
              <a:t>키버튼이 눌러지면 그에 따른 동작을 </a:t>
            </a:r>
            <a:r>
              <a:rPr lang="ko-KR" altLang="en-US" dirty="0" err="1"/>
              <a:t>수행하도록하는</a:t>
            </a:r>
            <a:r>
              <a:rPr lang="ko-KR" altLang="en-US" dirty="0"/>
              <a:t> 함수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keyReleased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key);//</a:t>
            </a:r>
            <a:r>
              <a:rPr lang="ko-KR" altLang="en-US" dirty="0"/>
              <a:t>키버튼이 눌러지면 그에 따른 동작을 수행하도록 함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drawmaze</a:t>
            </a:r>
            <a:r>
              <a:rPr lang="en-US" altLang="ko-KR" dirty="0"/>
              <a:t>();//maze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readFile</a:t>
            </a:r>
            <a:r>
              <a:rPr lang="en-US" altLang="ko-KR" dirty="0"/>
              <a:t>();//</a:t>
            </a:r>
            <a:r>
              <a:rPr lang="ko-KR" altLang="en-US" dirty="0"/>
              <a:t>파일 읽기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makegraph</a:t>
            </a:r>
            <a:r>
              <a:rPr lang="en-US" altLang="ko-KR" dirty="0"/>
              <a:t>();//</a:t>
            </a:r>
            <a:r>
              <a:rPr lang="ko-KR" altLang="en-US" dirty="0"/>
              <a:t>그래프 만들기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initgraph</a:t>
            </a:r>
            <a:r>
              <a:rPr lang="en-US" altLang="ko-KR" dirty="0"/>
              <a:t>();//</a:t>
            </a:r>
            <a:r>
              <a:rPr lang="ko-KR" altLang="en-US" dirty="0"/>
              <a:t>그래프 초기화</a:t>
            </a:r>
          </a:p>
        </p:txBody>
      </p:sp>
    </p:spTree>
    <p:extLst>
      <p:ext uri="{BB962C8B-B14F-4D97-AF65-F5344CB8AC3E}">
        <p14:creationId xmlns:p14="http://schemas.microsoft.com/office/powerpoint/2010/main" val="393025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8BA86-EA51-4CA2-9330-6EA80ED9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0AA3D-2E23-445A-81D1-B4E1A978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freegraph</a:t>
            </a:r>
            <a:r>
              <a:rPr lang="en-US" altLang="ko-KR" dirty="0"/>
              <a:t>();//</a:t>
            </a:r>
            <a:r>
              <a:rPr lang="ko-KR" altLang="en-US" dirty="0"/>
              <a:t>매 레벨마다 그래프</a:t>
            </a:r>
            <a:r>
              <a:rPr lang="en-US" altLang="ko-KR" dirty="0"/>
              <a:t>+maze</a:t>
            </a:r>
            <a:r>
              <a:rPr lang="ko-KR" altLang="en-US" dirty="0"/>
              <a:t>를 </a:t>
            </a:r>
            <a:r>
              <a:rPr lang="en-US" altLang="ko-KR" dirty="0"/>
              <a:t>free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makemaze</a:t>
            </a:r>
            <a:r>
              <a:rPr lang="en-US" altLang="ko-KR" dirty="0"/>
              <a:t>();//</a:t>
            </a:r>
            <a:r>
              <a:rPr lang="ko-KR" altLang="en-US" dirty="0"/>
              <a:t>미로를 만든다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drawhint</a:t>
            </a:r>
            <a:r>
              <a:rPr lang="en-US" altLang="ko-KR" dirty="0"/>
              <a:t>();//hint</a:t>
            </a:r>
            <a:r>
              <a:rPr lang="ko-KR" altLang="en-US" dirty="0"/>
              <a:t>를 </a:t>
            </a:r>
            <a:r>
              <a:rPr lang="ko-KR" altLang="en-US" dirty="0" err="1"/>
              <a:t>출력할수있게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void BFS1();//</a:t>
            </a:r>
            <a:r>
              <a:rPr lang="ko-KR" altLang="en-US" dirty="0"/>
              <a:t>출발</a:t>
            </a:r>
            <a:r>
              <a:rPr lang="en-US" altLang="ko-KR" dirty="0"/>
              <a:t>~target</a:t>
            </a:r>
          </a:p>
          <a:p>
            <a:r>
              <a:rPr lang="en-US" altLang="ko-KR" dirty="0"/>
              <a:t>void BFS2();//target~</a:t>
            </a:r>
            <a:r>
              <a:rPr lang="ko-KR" altLang="en-US" dirty="0"/>
              <a:t>도착</a:t>
            </a:r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addq</a:t>
            </a:r>
            <a:r>
              <a:rPr lang="en-US" altLang="ko-KR" dirty="0"/>
              <a:t>(int);//</a:t>
            </a:r>
            <a:r>
              <a:rPr lang="ko-KR" altLang="en-US" dirty="0"/>
              <a:t>큐에 데이터 넣기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deleteq</a:t>
            </a:r>
            <a:r>
              <a:rPr lang="en-US" altLang="ko-KR" dirty="0"/>
              <a:t>();//</a:t>
            </a:r>
            <a:r>
              <a:rPr lang="ko-KR" altLang="en-US" dirty="0"/>
              <a:t>큐에 데이터 삭제</a:t>
            </a:r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gettime</a:t>
            </a:r>
            <a:r>
              <a:rPr lang="en-US" altLang="ko-KR" dirty="0"/>
              <a:t>();//</a:t>
            </a:r>
            <a:r>
              <a:rPr lang="ko-KR" altLang="en-US" dirty="0"/>
              <a:t>남은 시간을 구하는 함수</a:t>
            </a:r>
          </a:p>
        </p:txBody>
      </p:sp>
    </p:spTree>
    <p:extLst>
      <p:ext uri="{BB962C8B-B14F-4D97-AF65-F5344CB8AC3E}">
        <p14:creationId xmlns:p14="http://schemas.microsoft.com/office/powerpoint/2010/main" val="4759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967C5-EF66-47E9-8E4B-7335FF24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D8745-0546-430A-9068-DCBA1DEE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gettargetxy</a:t>
            </a:r>
            <a:r>
              <a:rPr lang="en-US" altLang="ko-KR" dirty="0"/>
              <a:t>();//target</a:t>
            </a:r>
            <a:r>
              <a:rPr lang="ko-KR" altLang="en-US" dirty="0"/>
              <a:t>의 </a:t>
            </a:r>
            <a:r>
              <a:rPr lang="en-US" altLang="ko-KR" dirty="0" err="1"/>
              <a:t>x,y</a:t>
            </a:r>
            <a:r>
              <a:rPr lang="ko-KR" altLang="en-US" dirty="0"/>
              <a:t>좌표를 무작위로 정하는 함수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ischaramove</a:t>
            </a:r>
            <a:r>
              <a:rPr lang="en-US" altLang="ko-KR" dirty="0"/>
              <a:t>(int </a:t>
            </a:r>
            <a:r>
              <a:rPr lang="en-US" altLang="ko-KR" dirty="0" err="1"/>
              <a:t>charax</a:t>
            </a:r>
            <a:r>
              <a:rPr lang="en-US" altLang="ko-KR" dirty="0"/>
              <a:t>, int </a:t>
            </a:r>
            <a:r>
              <a:rPr lang="en-US" altLang="ko-KR" dirty="0" err="1"/>
              <a:t>charay</a:t>
            </a:r>
            <a:r>
              <a:rPr lang="en-US" altLang="ko-KR" dirty="0"/>
              <a:t>, int key);//</a:t>
            </a:r>
            <a:r>
              <a:rPr lang="ko-KR" altLang="en-US" dirty="0"/>
              <a:t>캐릭터가 </a:t>
            </a:r>
            <a:r>
              <a:rPr lang="ko-KR" altLang="en-US" dirty="0" err="1"/>
              <a:t>움직일수</a:t>
            </a:r>
            <a:r>
              <a:rPr lang="ko-KR" altLang="en-US" dirty="0"/>
              <a:t> 있는지 확인하는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showranking</a:t>
            </a:r>
            <a:r>
              <a:rPr lang="en-US" altLang="ko-KR" dirty="0"/>
              <a:t>();//binary search tree</a:t>
            </a:r>
            <a:r>
              <a:rPr lang="ko-KR" altLang="en-US" dirty="0"/>
              <a:t>으로 랭킹을 구현한다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inorder</a:t>
            </a:r>
            <a:r>
              <a:rPr lang="en-US" altLang="ko-KR" dirty="0"/>
              <a:t>(</a:t>
            </a:r>
            <a:r>
              <a:rPr lang="en-US" altLang="ko-KR" dirty="0" err="1"/>
              <a:t>treePtr</a:t>
            </a:r>
            <a:r>
              <a:rPr lang="en-US" altLang="ko-KR" dirty="0"/>
              <a:t>);//</a:t>
            </a:r>
            <a:r>
              <a:rPr lang="ko-KR" altLang="en-US" dirty="0"/>
              <a:t>순서대로 출력하려면 </a:t>
            </a:r>
            <a:r>
              <a:rPr lang="ko-KR" altLang="en-US" dirty="0" err="1"/>
              <a:t>중위순회하면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mazevariable</a:t>
            </a:r>
            <a:r>
              <a:rPr lang="en-US" altLang="ko-KR" dirty="0"/>
              <a:t>();//</a:t>
            </a:r>
            <a:r>
              <a:rPr lang="ko-KR" altLang="en-US" dirty="0"/>
              <a:t>미로 레벨이 </a:t>
            </a:r>
            <a:r>
              <a:rPr lang="ko-KR" altLang="en-US" dirty="0" err="1"/>
              <a:t>증가할때</a:t>
            </a:r>
            <a:r>
              <a:rPr lang="ko-KR" altLang="en-US" dirty="0"/>
              <a:t> 미로 관련 변수들을 초기화하는 함수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rangeSearch</a:t>
            </a:r>
            <a:r>
              <a:rPr lang="en-US" altLang="ko-KR" dirty="0"/>
              <a:t>(</a:t>
            </a:r>
            <a:r>
              <a:rPr lang="en-US" altLang="ko-KR" dirty="0" err="1"/>
              <a:t>treePtr</a:t>
            </a:r>
            <a:r>
              <a:rPr lang="en-US" altLang="ko-KR" dirty="0"/>
              <a:t>, int, int);//</a:t>
            </a:r>
            <a:r>
              <a:rPr lang="ko-KR" altLang="en-US" dirty="0"/>
              <a:t>해당 범위만큼 출력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getresult</a:t>
            </a:r>
            <a:r>
              <a:rPr lang="en-US" altLang="ko-KR" dirty="0"/>
              <a:t>();//</a:t>
            </a:r>
            <a:r>
              <a:rPr lang="ko-KR" altLang="en-US" dirty="0"/>
              <a:t>결과에 따라 </a:t>
            </a:r>
            <a:r>
              <a:rPr lang="en-US" altLang="ko-KR" dirty="0"/>
              <a:t>state</a:t>
            </a:r>
            <a:r>
              <a:rPr lang="ko-KR" altLang="en-US" dirty="0"/>
              <a:t>를 변경하는 함수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isreach</a:t>
            </a:r>
            <a:r>
              <a:rPr lang="en-US" altLang="ko-KR" dirty="0"/>
              <a:t>();//target,</a:t>
            </a:r>
            <a:r>
              <a:rPr lang="ko-KR" altLang="en-US" dirty="0"/>
              <a:t>도착지점에 닿았는지 확인하는 함수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freebfs1();//</a:t>
            </a:r>
            <a:r>
              <a:rPr lang="ko-KR" altLang="en-US" dirty="0"/>
              <a:t>각 게임이 </a:t>
            </a:r>
            <a:r>
              <a:rPr lang="ko-KR" altLang="en-US" dirty="0" err="1"/>
              <a:t>끝날때마다</a:t>
            </a:r>
            <a:r>
              <a:rPr lang="ko-KR" altLang="en-US" dirty="0"/>
              <a:t> </a:t>
            </a:r>
            <a:r>
              <a:rPr lang="en-US" altLang="ko-KR" dirty="0" err="1"/>
              <a:t>bfs</a:t>
            </a:r>
            <a:r>
              <a:rPr lang="ko-KR" altLang="en-US" dirty="0"/>
              <a:t>에서 </a:t>
            </a:r>
            <a:r>
              <a:rPr lang="ko-KR" altLang="en-US" dirty="0" err="1"/>
              <a:t>동적할당했던</a:t>
            </a:r>
            <a:r>
              <a:rPr lang="ko-KR" altLang="en-US" dirty="0"/>
              <a:t> 걸 </a:t>
            </a:r>
            <a:r>
              <a:rPr lang="ko-KR" altLang="en-US" dirty="0" err="1"/>
              <a:t>해제해야한다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freebfs2();//bfs2</a:t>
            </a:r>
            <a:r>
              <a:rPr lang="ko-KR" altLang="en-US" dirty="0"/>
              <a:t>에서 동적할당 </a:t>
            </a:r>
            <a:r>
              <a:rPr lang="ko-KR" altLang="en-US" dirty="0" err="1"/>
              <a:t>했던것들을</a:t>
            </a:r>
            <a:r>
              <a:rPr lang="ko-KR" altLang="en-US" dirty="0"/>
              <a:t> 해제한다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drawbfs</a:t>
            </a:r>
            <a:r>
              <a:rPr lang="en-US" altLang="ko-KR" dirty="0"/>
              <a:t>();//bfs1,2</a:t>
            </a:r>
            <a:r>
              <a:rPr lang="ko-KR" altLang="en-US" dirty="0"/>
              <a:t>로 </a:t>
            </a:r>
            <a:r>
              <a:rPr lang="ko-KR" altLang="en-US" dirty="0" err="1"/>
              <a:t>구한걸</a:t>
            </a:r>
            <a:r>
              <a:rPr lang="ko-KR" altLang="en-US" dirty="0"/>
              <a:t> 출력한다</a:t>
            </a:r>
          </a:p>
        </p:txBody>
      </p:sp>
    </p:spTree>
    <p:extLst>
      <p:ext uri="{BB962C8B-B14F-4D97-AF65-F5344CB8AC3E}">
        <p14:creationId xmlns:p14="http://schemas.microsoft.com/office/powerpoint/2010/main" val="336100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EDBE-B0E2-4FBC-B6B3-B02EB74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EDBE4-E6C7-4BD5-B55C-A0D394FE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insert(</a:t>
            </a:r>
            <a:r>
              <a:rPr lang="en-US" altLang="ko-KR" dirty="0" err="1"/>
              <a:t>treePtr</a:t>
            </a:r>
            <a:r>
              <a:rPr lang="ko-KR" altLang="en-US" dirty="0"/>
              <a:t>*</a:t>
            </a:r>
            <a:r>
              <a:rPr lang="en-US" altLang="ko-KR" dirty="0"/>
              <a:t>, int, char</a:t>
            </a:r>
            <a:r>
              <a:rPr lang="ko-KR" altLang="en-US" dirty="0"/>
              <a:t>*</a:t>
            </a:r>
            <a:r>
              <a:rPr lang="en-US" altLang="ko-KR" dirty="0"/>
              <a:t>);//</a:t>
            </a:r>
            <a:r>
              <a:rPr lang="ko-KR" altLang="en-US" dirty="0"/>
              <a:t>트리에 노드를 삽입하는 함수</a:t>
            </a:r>
          </a:p>
          <a:p>
            <a:r>
              <a:rPr lang="en-US" altLang="ko-KR" dirty="0" err="1"/>
              <a:t>treePtr</a:t>
            </a:r>
            <a:r>
              <a:rPr lang="ko-KR" altLang="en-US" dirty="0"/>
              <a:t> </a:t>
            </a:r>
            <a:r>
              <a:rPr lang="en-US" altLang="ko-KR" dirty="0" err="1"/>
              <a:t>modifiedSearch</a:t>
            </a:r>
            <a:r>
              <a:rPr lang="en-US" altLang="ko-KR" dirty="0"/>
              <a:t>(</a:t>
            </a:r>
            <a:r>
              <a:rPr lang="en-US" altLang="ko-KR" dirty="0" err="1"/>
              <a:t>treePtr</a:t>
            </a:r>
            <a:r>
              <a:rPr lang="en-US" altLang="ko-KR" dirty="0"/>
              <a:t>, int);//insert()</a:t>
            </a:r>
            <a:r>
              <a:rPr lang="ko-KR" altLang="en-US" dirty="0" err="1"/>
              <a:t>실행중에</a:t>
            </a:r>
            <a:r>
              <a:rPr lang="ko-KR" altLang="en-US" dirty="0"/>
              <a:t> 필요한 노드 삽입 자리를 구하는 함수</a:t>
            </a:r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freebst</a:t>
            </a:r>
            <a:r>
              <a:rPr lang="en-US" altLang="ko-KR" dirty="0"/>
              <a:t>(</a:t>
            </a:r>
            <a:r>
              <a:rPr lang="en-US" altLang="ko-KR" dirty="0" err="1"/>
              <a:t>treePtr</a:t>
            </a:r>
            <a:r>
              <a:rPr lang="en-US" altLang="ko-KR" dirty="0"/>
              <a:t>);//</a:t>
            </a:r>
            <a:r>
              <a:rPr lang="ko-KR" altLang="en-US" dirty="0"/>
              <a:t>소멸자에서 필요한</a:t>
            </a:r>
            <a:r>
              <a:rPr lang="en-US" altLang="ko-KR" dirty="0"/>
              <a:t>, </a:t>
            </a:r>
            <a:r>
              <a:rPr lang="ko-KR" altLang="en-US" dirty="0"/>
              <a:t>트리의 동적할당을 해제하는 함수</a:t>
            </a:r>
            <a:r>
              <a:rPr lang="en-US" altLang="ko-KR" dirty="0"/>
              <a:t>(recursion</a:t>
            </a:r>
            <a:r>
              <a:rPr lang="ko-KR" altLang="en-US" dirty="0"/>
              <a:t>으로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deleterank</a:t>
            </a:r>
            <a:r>
              <a:rPr lang="en-US" altLang="ko-KR" dirty="0"/>
              <a:t>(</a:t>
            </a:r>
            <a:r>
              <a:rPr lang="en-US" altLang="ko-KR" dirty="0" err="1"/>
              <a:t>treePtr</a:t>
            </a:r>
            <a:r>
              <a:rPr lang="en-US" altLang="ko-KR" dirty="0"/>
              <a:t>*, int);//</a:t>
            </a:r>
            <a:r>
              <a:rPr lang="ko-KR" altLang="en-US" dirty="0"/>
              <a:t>노드 삭제</a:t>
            </a:r>
          </a:p>
          <a:p>
            <a:r>
              <a:rPr lang="en-US" altLang="ko-KR" dirty="0" err="1"/>
              <a:t>treePtr</a:t>
            </a:r>
            <a:r>
              <a:rPr lang="en-US" altLang="ko-KR" dirty="0"/>
              <a:t> modifiedSearch2(</a:t>
            </a:r>
            <a:r>
              <a:rPr lang="en-US" altLang="ko-KR" dirty="0" err="1"/>
              <a:t>treePtr</a:t>
            </a:r>
            <a:r>
              <a:rPr lang="en-US" altLang="ko-KR" dirty="0"/>
              <a:t> </a:t>
            </a:r>
            <a:r>
              <a:rPr lang="en-US" altLang="ko-KR" dirty="0" err="1"/>
              <a:t>ptr</a:t>
            </a:r>
            <a:r>
              <a:rPr lang="en-US" altLang="ko-KR" dirty="0"/>
              <a:t>, int k, </a:t>
            </a:r>
            <a:r>
              <a:rPr lang="en-US" altLang="ko-KR" dirty="0" err="1"/>
              <a:t>treePtr</a:t>
            </a:r>
            <a:r>
              <a:rPr lang="en-US" altLang="ko-KR" dirty="0"/>
              <a:t>* target);//</a:t>
            </a:r>
            <a:r>
              <a:rPr lang="ko-KR" altLang="en-US" dirty="0"/>
              <a:t>추가로 구현한 함수</a:t>
            </a:r>
          </a:p>
        </p:txBody>
      </p:sp>
    </p:spTree>
    <p:extLst>
      <p:ext uri="{BB962C8B-B14F-4D97-AF65-F5344CB8AC3E}">
        <p14:creationId xmlns:p14="http://schemas.microsoft.com/office/powerpoint/2010/main" val="266617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C3AEB-472C-43C5-9629-F7CF269E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실험환경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E541F-1278-4AB3-856A-1D584174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community 2017 (</a:t>
            </a:r>
            <a:r>
              <a:rPr lang="ko-KR" altLang="en-US" dirty="0"/>
              <a:t>버전 </a:t>
            </a:r>
            <a:r>
              <a:rPr lang="en-US" altLang="ko-KR" dirty="0"/>
              <a:t>15.9.23)</a:t>
            </a:r>
          </a:p>
          <a:p>
            <a:r>
              <a:rPr lang="en-US" altLang="ko-KR" dirty="0" err="1"/>
              <a:t>Openframeworks</a:t>
            </a:r>
            <a:r>
              <a:rPr lang="en-US" altLang="ko-KR" dirty="0"/>
              <a:t> of_v0.11.0_vs2017_release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5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E0CC-E0D8-4B79-AE45-D97FA572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FC9F0-4341-4F97-A3FF-5F5B4A82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무엇을 구현하고자 했는가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-maze</a:t>
            </a:r>
            <a:r>
              <a:rPr lang="ko-KR" altLang="en-US" dirty="0"/>
              <a:t>프로젝트의 개선</a:t>
            </a:r>
            <a:r>
              <a:rPr lang="en-US" altLang="ko-KR" dirty="0"/>
              <a:t>: 1.</a:t>
            </a:r>
            <a:r>
              <a:rPr lang="ko-KR" altLang="en-US" dirty="0"/>
              <a:t>랭킹 시스템이 있는 </a:t>
            </a:r>
            <a:r>
              <a:rPr lang="en-US" altLang="ko-KR" dirty="0"/>
              <a:t>2.</a:t>
            </a:r>
            <a:r>
              <a:rPr lang="ko-KR" altLang="en-US" dirty="0"/>
              <a:t>게임을 만들자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랭킹 시스템 구현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탐색 알고리즘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2.(</a:t>
            </a:r>
            <a:r>
              <a:rPr lang="ko-KR" altLang="en-US" dirty="0"/>
              <a:t>시간제한</a:t>
            </a:r>
            <a:r>
              <a:rPr lang="en-US" altLang="ko-KR" dirty="0"/>
              <a:t>, target </a:t>
            </a:r>
            <a:r>
              <a:rPr lang="ko-KR" altLang="en-US" dirty="0"/>
              <a:t>도입</a:t>
            </a:r>
            <a:r>
              <a:rPr lang="en-US" altLang="ko-KR" dirty="0"/>
              <a:t>-&gt;</a:t>
            </a:r>
            <a:r>
              <a:rPr lang="ko-KR" altLang="en-US" dirty="0"/>
              <a:t>점수 책정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기존의 출발점</a:t>
            </a:r>
            <a:r>
              <a:rPr lang="en-US" altLang="ko-KR" dirty="0"/>
              <a:t>~</a:t>
            </a:r>
            <a:r>
              <a:rPr lang="ko-KR" altLang="en-US" dirty="0"/>
              <a:t>도착점까지의 경로를 보여주었던 것과 달리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출발</a:t>
            </a:r>
            <a:r>
              <a:rPr lang="en-US" altLang="ko-KR" dirty="0"/>
              <a:t>~</a:t>
            </a:r>
            <a:r>
              <a:rPr lang="en-US" altLang="ko-KR" dirty="0" err="1"/>
              <a:t>target,target</a:t>
            </a:r>
            <a:r>
              <a:rPr lang="en-US" altLang="ko-KR" dirty="0"/>
              <a:t>~</a:t>
            </a:r>
            <a:r>
              <a:rPr lang="ko-KR" altLang="en-US" dirty="0"/>
              <a:t>도착까지의 경로를 보여줌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2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6289-A819-46AE-A30B-582EDEE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흐름으로 동작하는가</a:t>
            </a:r>
          </a:p>
        </p:txBody>
      </p:sp>
      <p:pic>
        <p:nvPicPr>
          <p:cNvPr id="19" name="내용 개체 틀 18" descr="텍스트이(가) 표시된 사진&#10;&#10;자동 생성된 설명">
            <a:extLst>
              <a:ext uri="{FF2B5EF4-FFF2-40B4-BE49-F238E27FC236}">
                <a16:creationId xmlns:a16="http://schemas.microsoft.com/office/drawing/2014/main" id="{45196BA8-C3BC-4A46-9F87-5B996049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3" y="1368424"/>
            <a:ext cx="5947838" cy="5176651"/>
          </a:xfrm>
        </p:spPr>
      </p:pic>
    </p:spTree>
    <p:extLst>
      <p:ext uri="{BB962C8B-B14F-4D97-AF65-F5344CB8AC3E}">
        <p14:creationId xmlns:p14="http://schemas.microsoft.com/office/powerpoint/2010/main" val="370900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EAF98-9632-45DC-97BA-B61B1A5C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창의적으로 구현한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C1EF6-FF9D-4D09-8537-74FBD00D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/>
              <a:t>ofImage</a:t>
            </a:r>
            <a:r>
              <a:rPr lang="ko-KR" altLang="en-US" dirty="0"/>
              <a:t>를 이용한 이미지 사용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Target</a:t>
            </a:r>
            <a:r>
              <a:rPr lang="ko-KR" altLang="en-US" dirty="0"/>
              <a:t>도입</a:t>
            </a:r>
            <a:r>
              <a:rPr lang="en-US" altLang="ko-KR" dirty="0"/>
              <a:t>, </a:t>
            </a:r>
            <a:r>
              <a:rPr lang="en-US" altLang="ko-KR" dirty="0" err="1"/>
              <a:t>Bfs</a:t>
            </a:r>
            <a:r>
              <a:rPr lang="ko-KR" altLang="en-US" dirty="0"/>
              <a:t>를 시작</a:t>
            </a:r>
            <a:r>
              <a:rPr lang="en-US" altLang="ko-KR" dirty="0"/>
              <a:t>~</a:t>
            </a:r>
            <a:r>
              <a:rPr lang="en-US" altLang="ko-KR" dirty="0" err="1"/>
              <a:t>target,target</a:t>
            </a:r>
            <a:r>
              <a:rPr lang="en-US" altLang="ko-KR" dirty="0"/>
              <a:t>~</a:t>
            </a:r>
            <a:r>
              <a:rPr lang="ko-KR" altLang="en-US" dirty="0"/>
              <a:t>도착 </a:t>
            </a:r>
            <a:r>
              <a:rPr lang="ko-KR" altLang="en-US" dirty="0" err="1"/>
              <a:t>두번</a:t>
            </a:r>
            <a:r>
              <a:rPr lang="ko-KR" altLang="en-US" dirty="0"/>
              <a:t> 사용해서 정답경로 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clock()</a:t>
            </a:r>
            <a:r>
              <a:rPr lang="ko-KR" altLang="en-US" dirty="0"/>
              <a:t>을 이용해서 제한시간 도입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랭킹 시스템 도입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77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6F2D-5359-4793-B61B-77D0E971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AACF0-6F51-4AB4-889C-7E904F5D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시현</a:t>
            </a:r>
          </a:p>
        </p:txBody>
      </p:sp>
    </p:spTree>
    <p:extLst>
      <p:ext uri="{BB962C8B-B14F-4D97-AF65-F5344CB8AC3E}">
        <p14:creationId xmlns:p14="http://schemas.microsoft.com/office/powerpoint/2010/main" val="220373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BB881-B2B0-4019-A1D6-207889E0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271CC-8FB3-441C-9B28-6A4F4E5A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500" dirty="0">
                <a:solidFill>
                  <a:prstClr val="black"/>
                </a:solidFill>
              </a:rPr>
              <a:t>랭킹 시스템</a:t>
            </a:r>
            <a:r>
              <a:rPr lang="en-US" altLang="ko-KR" sz="1500" dirty="0">
                <a:solidFill>
                  <a:prstClr val="black"/>
                </a:solidFill>
              </a:rPr>
              <a:t>: binary search tree</a:t>
            </a:r>
            <a:r>
              <a:rPr lang="ko-KR" altLang="en-US" sz="1500" dirty="0">
                <a:solidFill>
                  <a:prstClr val="black"/>
                </a:solidFill>
              </a:rPr>
              <a:t>의 삽입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ko-KR" altLang="en-US" sz="1500" dirty="0">
                <a:solidFill>
                  <a:prstClr val="black"/>
                </a:solidFill>
              </a:rPr>
              <a:t>삭제</a:t>
            </a:r>
            <a:r>
              <a:rPr lang="en-US" altLang="ko-KR" sz="1500" dirty="0">
                <a:solidFill>
                  <a:prstClr val="black"/>
                </a:solidFill>
              </a:rPr>
              <a:t> </a:t>
            </a:r>
            <a:r>
              <a:rPr lang="ko-KR" altLang="en-US" sz="1500" dirty="0">
                <a:solidFill>
                  <a:prstClr val="black"/>
                </a:solidFill>
              </a:rPr>
              <a:t>알고리즘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500" dirty="0">
                <a:solidFill>
                  <a:prstClr val="black"/>
                </a:solidFill>
              </a:rPr>
              <a:t>-insert(</a:t>
            </a:r>
            <a:r>
              <a:rPr lang="en-US" altLang="ko-KR" sz="1500" dirty="0" err="1">
                <a:solidFill>
                  <a:prstClr val="black"/>
                </a:solidFill>
              </a:rPr>
              <a:t>modifiedsearch</a:t>
            </a:r>
            <a:r>
              <a:rPr lang="en-US" altLang="ko-KR" sz="1500" dirty="0">
                <a:solidFill>
                  <a:prstClr val="black"/>
                </a:solidFill>
              </a:rPr>
              <a:t>()</a:t>
            </a:r>
            <a:r>
              <a:rPr lang="ko-KR" altLang="en-US" sz="1500" dirty="0">
                <a:solidFill>
                  <a:prstClr val="black"/>
                </a:solidFill>
              </a:rPr>
              <a:t>를 이용해 재귀적으로 트리의 데이터를 비교하면서 끝까지 내려가서 어느 위치에 노드를 </a:t>
            </a:r>
            <a:r>
              <a:rPr lang="ko-KR" altLang="en-US" sz="1500" dirty="0" err="1">
                <a:solidFill>
                  <a:prstClr val="black"/>
                </a:solidFill>
              </a:rPr>
              <a:t>삽입해야하는지</a:t>
            </a:r>
            <a:r>
              <a:rPr lang="ko-KR" altLang="en-US" sz="1500" dirty="0">
                <a:solidFill>
                  <a:prstClr val="black"/>
                </a:solidFill>
              </a:rPr>
              <a:t> 정한다음에 작거나 같으면 </a:t>
            </a:r>
            <a:r>
              <a:rPr lang="en-US" altLang="ko-KR" sz="1500" dirty="0" err="1">
                <a:solidFill>
                  <a:prstClr val="black"/>
                </a:solidFill>
              </a:rPr>
              <a:t>rchild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r>
              <a:rPr lang="ko-KR" altLang="en-US" sz="1500" dirty="0">
                <a:solidFill>
                  <a:prstClr val="black"/>
                </a:solidFill>
              </a:rPr>
              <a:t>크면 </a:t>
            </a:r>
            <a:r>
              <a:rPr lang="en-US" altLang="ko-KR" sz="1500" dirty="0" err="1">
                <a:solidFill>
                  <a:prstClr val="black"/>
                </a:solidFill>
              </a:rPr>
              <a:t>lchild</a:t>
            </a:r>
            <a:r>
              <a:rPr lang="ko-KR" altLang="en-US" sz="1500" dirty="0">
                <a:solidFill>
                  <a:prstClr val="black"/>
                </a:solidFill>
              </a:rPr>
              <a:t>에 삽입했다</a:t>
            </a:r>
            <a:r>
              <a:rPr lang="en-US" altLang="ko-KR" sz="15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500" dirty="0">
                <a:solidFill>
                  <a:prstClr val="black"/>
                </a:solidFill>
              </a:rPr>
              <a:t>(</a:t>
            </a:r>
            <a:r>
              <a:rPr lang="ko-KR" altLang="en-US" sz="1500" dirty="0">
                <a:solidFill>
                  <a:prstClr val="black"/>
                </a:solidFill>
              </a:rPr>
              <a:t>기존의 </a:t>
            </a:r>
            <a:r>
              <a:rPr lang="en-US" altLang="ko-KR" sz="1500" dirty="0" err="1">
                <a:solidFill>
                  <a:prstClr val="black"/>
                </a:solidFill>
              </a:rPr>
              <a:t>bst</a:t>
            </a:r>
            <a:r>
              <a:rPr lang="ko-KR" altLang="en-US" sz="1500" dirty="0">
                <a:solidFill>
                  <a:prstClr val="black"/>
                </a:solidFill>
              </a:rPr>
              <a:t>와 반대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r>
              <a:rPr lang="ko-KR" altLang="en-US" sz="1500" dirty="0">
                <a:solidFill>
                  <a:prstClr val="black"/>
                </a:solidFill>
              </a:rPr>
              <a:t>중복허용</a:t>
            </a:r>
            <a:r>
              <a:rPr lang="en-US" altLang="ko-KR" sz="15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ko-KR" sz="1500" dirty="0">
                <a:solidFill>
                  <a:prstClr val="black"/>
                </a:solidFill>
              </a:rPr>
              <a:t>Delete (</a:t>
            </a:r>
            <a:r>
              <a:rPr lang="en-US" altLang="ko-KR" sz="1500" dirty="0" err="1">
                <a:solidFill>
                  <a:prstClr val="black"/>
                </a:solidFill>
              </a:rPr>
              <a:t>modifiedsearch</a:t>
            </a:r>
            <a:r>
              <a:rPr lang="en-US" altLang="ko-KR" sz="1500" dirty="0">
                <a:solidFill>
                  <a:prstClr val="black"/>
                </a:solidFill>
              </a:rPr>
              <a:t>()</a:t>
            </a:r>
            <a:r>
              <a:rPr lang="ko-KR" altLang="en-US" sz="1500" dirty="0">
                <a:solidFill>
                  <a:prstClr val="black"/>
                </a:solidFill>
              </a:rPr>
              <a:t>를 이용해서 재귀적으로 어느 노드를 </a:t>
            </a:r>
            <a:r>
              <a:rPr lang="ko-KR" altLang="en-US" sz="1500" dirty="0" err="1">
                <a:solidFill>
                  <a:prstClr val="black"/>
                </a:solidFill>
              </a:rPr>
              <a:t>삭제해야하는지</a:t>
            </a:r>
            <a:r>
              <a:rPr lang="ko-KR" altLang="en-US" sz="1500" dirty="0">
                <a:solidFill>
                  <a:prstClr val="black"/>
                </a:solidFill>
              </a:rPr>
              <a:t> 찾고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  <a:r>
              <a:rPr lang="ko-KR" altLang="en-US" sz="1500" dirty="0" err="1">
                <a:solidFill>
                  <a:prstClr val="black"/>
                </a:solidFill>
              </a:rPr>
              <a:t>삭제해야할</a:t>
            </a:r>
            <a:r>
              <a:rPr lang="ko-KR" altLang="en-US" sz="1500" dirty="0">
                <a:solidFill>
                  <a:prstClr val="black"/>
                </a:solidFill>
              </a:rPr>
              <a:t> 노드의 </a:t>
            </a:r>
            <a:r>
              <a:rPr lang="ko-KR" altLang="en-US" sz="1500" dirty="0" err="1">
                <a:solidFill>
                  <a:prstClr val="black"/>
                </a:solidFill>
              </a:rPr>
              <a:t>부모노드도</a:t>
            </a:r>
            <a:r>
              <a:rPr lang="ko-KR" altLang="en-US" sz="1500" dirty="0">
                <a:solidFill>
                  <a:prstClr val="black"/>
                </a:solidFill>
              </a:rPr>
              <a:t> 찾은 다음에 트리가 루트밖에 없으면 트리를 </a:t>
            </a:r>
            <a:r>
              <a:rPr lang="en-US" altLang="ko-KR" sz="1500" dirty="0">
                <a:solidFill>
                  <a:prstClr val="black"/>
                </a:solidFill>
              </a:rPr>
              <a:t>NULL</a:t>
            </a:r>
            <a:r>
              <a:rPr lang="ko-KR" altLang="en-US" sz="1500" dirty="0">
                <a:solidFill>
                  <a:prstClr val="black"/>
                </a:solidFill>
              </a:rPr>
              <a:t>로 만들고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</a:p>
          <a:p>
            <a:pPr marL="0" lvl="0" indent="0">
              <a:buNone/>
            </a:pPr>
            <a:r>
              <a:rPr lang="ko-KR" altLang="en-US" sz="1500" dirty="0">
                <a:solidFill>
                  <a:prstClr val="black"/>
                </a:solidFill>
              </a:rPr>
              <a:t>아니면 </a:t>
            </a:r>
            <a:r>
              <a:rPr lang="ko-KR" altLang="en-US" sz="1500" dirty="0" err="1">
                <a:solidFill>
                  <a:prstClr val="black"/>
                </a:solidFill>
              </a:rPr>
              <a:t>삭제해야할</a:t>
            </a:r>
            <a:r>
              <a:rPr lang="ko-KR" altLang="en-US" sz="1500" dirty="0">
                <a:solidFill>
                  <a:prstClr val="black"/>
                </a:solidFill>
              </a:rPr>
              <a:t> 노드가 자식이 없으면 </a:t>
            </a:r>
            <a:r>
              <a:rPr lang="ko-KR" altLang="en-US" sz="1500" dirty="0" err="1">
                <a:solidFill>
                  <a:prstClr val="black"/>
                </a:solidFill>
              </a:rPr>
              <a:t>해당부모노드에서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ko-KR" altLang="en-US" sz="1500" dirty="0" err="1">
                <a:solidFill>
                  <a:prstClr val="black"/>
                </a:solidFill>
              </a:rPr>
              <a:t>자식노드를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en-US" altLang="ko-KR" sz="1500" dirty="0">
                <a:solidFill>
                  <a:prstClr val="black"/>
                </a:solidFill>
              </a:rPr>
              <a:t>NULL</a:t>
            </a:r>
            <a:r>
              <a:rPr lang="ko-KR" altLang="en-US" sz="1500" dirty="0">
                <a:solidFill>
                  <a:prstClr val="black"/>
                </a:solidFill>
              </a:rPr>
              <a:t>로 만든다</a:t>
            </a:r>
            <a:r>
              <a:rPr lang="en-US" altLang="ko-KR" sz="15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ko-KR" altLang="en-US" sz="1500" dirty="0" err="1">
                <a:solidFill>
                  <a:prstClr val="black"/>
                </a:solidFill>
              </a:rPr>
              <a:t>자식노드가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en-US" altLang="ko-KR" sz="1500" dirty="0">
                <a:solidFill>
                  <a:prstClr val="black"/>
                </a:solidFill>
              </a:rPr>
              <a:t>1</a:t>
            </a:r>
            <a:r>
              <a:rPr lang="ko-KR" altLang="en-US" sz="1500" dirty="0">
                <a:solidFill>
                  <a:prstClr val="black"/>
                </a:solidFill>
              </a:rPr>
              <a:t>개 있으면 </a:t>
            </a:r>
            <a:r>
              <a:rPr lang="en-US" altLang="ko-KR" sz="1500" dirty="0">
                <a:solidFill>
                  <a:prstClr val="black"/>
                </a:solidFill>
              </a:rPr>
              <a:t>target</a:t>
            </a:r>
            <a:r>
              <a:rPr lang="ko-KR" altLang="en-US" sz="1500" dirty="0">
                <a:solidFill>
                  <a:prstClr val="black"/>
                </a:solidFill>
              </a:rPr>
              <a:t>이 있던 자리에 </a:t>
            </a:r>
            <a:r>
              <a:rPr lang="en-US" altLang="ko-KR" sz="1500" dirty="0" err="1">
                <a:solidFill>
                  <a:prstClr val="black"/>
                </a:solidFill>
              </a:rPr>
              <a:t>targetnode</a:t>
            </a:r>
            <a:r>
              <a:rPr lang="ko-KR" altLang="en-US" sz="1500" dirty="0">
                <a:solidFill>
                  <a:prstClr val="black"/>
                </a:solidFill>
              </a:rPr>
              <a:t>의 </a:t>
            </a:r>
            <a:r>
              <a:rPr lang="en-US" altLang="ko-KR" sz="1500" dirty="0">
                <a:solidFill>
                  <a:prstClr val="black"/>
                </a:solidFill>
              </a:rPr>
              <a:t>child</a:t>
            </a:r>
            <a:r>
              <a:rPr lang="ko-KR" altLang="en-US" sz="1500" dirty="0">
                <a:solidFill>
                  <a:prstClr val="black"/>
                </a:solidFill>
              </a:rPr>
              <a:t>를 이동하고</a:t>
            </a:r>
            <a:r>
              <a:rPr lang="en-US" altLang="ko-KR" sz="1500" dirty="0">
                <a:solidFill>
                  <a:prstClr val="black"/>
                </a:solidFill>
              </a:rPr>
              <a:t> </a:t>
            </a:r>
            <a:r>
              <a:rPr lang="en-US" altLang="ko-KR" sz="1500" dirty="0" err="1">
                <a:solidFill>
                  <a:prstClr val="black"/>
                </a:solidFill>
              </a:rPr>
              <a:t>targetnode</a:t>
            </a:r>
            <a:r>
              <a:rPr lang="ko-KR" altLang="en-US" sz="1500" dirty="0">
                <a:solidFill>
                  <a:prstClr val="black"/>
                </a:solidFill>
              </a:rPr>
              <a:t>의 </a:t>
            </a:r>
            <a:r>
              <a:rPr lang="en-US" altLang="ko-KR" sz="1500" dirty="0">
                <a:solidFill>
                  <a:prstClr val="black"/>
                </a:solidFill>
              </a:rPr>
              <a:t>child</a:t>
            </a:r>
            <a:r>
              <a:rPr lang="ko-KR" altLang="en-US" sz="1500" dirty="0">
                <a:solidFill>
                  <a:prstClr val="black"/>
                </a:solidFill>
              </a:rPr>
              <a:t>에 있던 자리를 삭제하고</a:t>
            </a:r>
            <a:r>
              <a:rPr lang="en-US" altLang="ko-KR" sz="1500" dirty="0">
                <a:solidFill>
                  <a:prstClr val="black"/>
                </a:solidFill>
              </a:rPr>
              <a:t>,</a:t>
            </a:r>
          </a:p>
          <a:p>
            <a:pPr marL="0" lvl="0" indent="0">
              <a:buNone/>
            </a:pPr>
            <a:r>
              <a:rPr lang="ko-KR" altLang="en-US" sz="1500" dirty="0" err="1">
                <a:solidFill>
                  <a:prstClr val="black"/>
                </a:solidFill>
              </a:rPr>
              <a:t>자식노드가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en-US" altLang="ko-KR" sz="1500" dirty="0">
                <a:solidFill>
                  <a:prstClr val="black"/>
                </a:solidFill>
              </a:rPr>
              <a:t>2</a:t>
            </a:r>
            <a:r>
              <a:rPr lang="ko-KR" altLang="en-US" sz="1500" dirty="0" err="1">
                <a:solidFill>
                  <a:prstClr val="black"/>
                </a:solidFill>
              </a:rPr>
              <a:t>개있으면</a:t>
            </a:r>
            <a:r>
              <a:rPr lang="ko-KR" altLang="en-US" sz="1500" dirty="0">
                <a:solidFill>
                  <a:prstClr val="black"/>
                </a:solidFill>
              </a:rPr>
              <a:t> 왼쪽 </a:t>
            </a:r>
            <a:r>
              <a:rPr lang="ko-KR" altLang="en-US" sz="1500" dirty="0" err="1">
                <a:solidFill>
                  <a:prstClr val="black"/>
                </a:solidFill>
              </a:rPr>
              <a:t>서브트리에서</a:t>
            </a:r>
            <a:r>
              <a:rPr lang="ko-KR" altLang="en-US" sz="1500" dirty="0">
                <a:solidFill>
                  <a:prstClr val="black"/>
                </a:solidFill>
              </a:rPr>
              <a:t> 가장 큰 원소로 대체한다</a:t>
            </a:r>
            <a:r>
              <a:rPr lang="en-US" altLang="ko-KR" sz="15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500" dirty="0">
                <a:solidFill>
                  <a:prstClr val="black"/>
                </a:solidFill>
              </a:rPr>
              <a:t>Delete</a:t>
            </a:r>
            <a:r>
              <a:rPr lang="ko-KR" altLang="en-US" sz="1500" dirty="0">
                <a:solidFill>
                  <a:prstClr val="black"/>
                </a:solidFill>
              </a:rPr>
              <a:t>는 </a:t>
            </a:r>
            <a:r>
              <a:rPr lang="en-US" altLang="ko-KR" sz="1500" dirty="0" err="1">
                <a:solidFill>
                  <a:prstClr val="black"/>
                </a:solidFill>
              </a:rPr>
              <a:t>ranknum</a:t>
            </a:r>
            <a:r>
              <a:rPr lang="ko-KR" altLang="en-US" sz="1500" dirty="0">
                <a:solidFill>
                  <a:prstClr val="black"/>
                </a:solidFill>
              </a:rPr>
              <a:t>을 기준으로 하기 때문에 일반적인 </a:t>
            </a:r>
            <a:r>
              <a:rPr lang="en-US" altLang="ko-KR" sz="1500" dirty="0" err="1">
                <a:solidFill>
                  <a:prstClr val="black"/>
                </a:solidFill>
              </a:rPr>
              <a:t>bst</a:t>
            </a:r>
            <a:r>
              <a:rPr lang="ko-KR" altLang="en-US" sz="1500" dirty="0">
                <a:solidFill>
                  <a:prstClr val="black"/>
                </a:solidFill>
              </a:rPr>
              <a:t>의 삭제 알고리즘과 같다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lvl="0"/>
            <a:r>
              <a:rPr lang="ko-KR" altLang="en-US" sz="1500" dirty="0">
                <a:solidFill>
                  <a:prstClr val="black"/>
                </a:solidFill>
              </a:rPr>
              <a:t>중위순회</a:t>
            </a:r>
            <a:r>
              <a:rPr lang="en-US" altLang="ko-KR" sz="1500" dirty="0">
                <a:solidFill>
                  <a:prstClr val="black"/>
                </a:solidFill>
              </a:rPr>
              <a:t>(</a:t>
            </a:r>
            <a:r>
              <a:rPr lang="en-US" altLang="ko-KR" sz="1500" dirty="0" err="1">
                <a:solidFill>
                  <a:prstClr val="black"/>
                </a:solidFill>
              </a:rPr>
              <a:t>bst</a:t>
            </a:r>
            <a:r>
              <a:rPr lang="ko-KR" altLang="en-US" sz="1500" dirty="0">
                <a:solidFill>
                  <a:prstClr val="black"/>
                </a:solidFill>
              </a:rPr>
              <a:t>에서 순서대로 출력</a:t>
            </a:r>
            <a:r>
              <a:rPr lang="en-US" altLang="ko-KR" sz="1500" dirty="0">
                <a:solidFill>
                  <a:prstClr val="black"/>
                </a:solidFill>
              </a:rPr>
              <a:t>)(</a:t>
            </a:r>
            <a:r>
              <a:rPr lang="ko-KR" altLang="en-US" sz="1500" dirty="0">
                <a:solidFill>
                  <a:prstClr val="black"/>
                </a:solidFill>
              </a:rPr>
              <a:t>재귀적 구현</a:t>
            </a:r>
            <a:r>
              <a:rPr lang="en-US" altLang="ko-KR" sz="15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500" dirty="0" err="1">
                <a:solidFill>
                  <a:prstClr val="black"/>
                </a:solidFill>
              </a:rPr>
              <a:t>Bfs</a:t>
            </a:r>
            <a:r>
              <a:rPr lang="en-US" altLang="ko-KR" sz="1500" dirty="0">
                <a:solidFill>
                  <a:prstClr val="black"/>
                </a:solidFill>
              </a:rPr>
              <a:t>(</a:t>
            </a:r>
            <a:r>
              <a:rPr lang="ko-KR" altLang="en-US" sz="1500" dirty="0">
                <a:solidFill>
                  <a:prstClr val="black"/>
                </a:solidFill>
              </a:rPr>
              <a:t>기존 숙제에서 사용</a:t>
            </a:r>
            <a:r>
              <a:rPr lang="en-US" altLang="ko-KR" sz="1500" dirty="0">
                <a:solidFill>
                  <a:prstClr val="black"/>
                </a:solidFill>
              </a:rPr>
              <a:t>)(</a:t>
            </a:r>
            <a:r>
              <a:rPr lang="ko-KR" altLang="en-US" sz="1500" dirty="0">
                <a:solidFill>
                  <a:prstClr val="black"/>
                </a:solidFill>
              </a:rPr>
              <a:t>큐 사용해서 </a:t>
            </a:r>
            <a:r>
              <a:rPr lang="ko-KR" altLang="en-US" sz="1500" dirty="0" err="1">
                <a:solidFill>
                  <a:prstClr val="black"/>
                </a:solidFill>
              </a:rPr>
              <a:t>반복문</a:t>
            </a:r>
            <a:r>
              <a:rPr lang="ko-KR" altLang="en-US" sz="1500" dirty="0">
                <a:solidFill>
                  <a:prstClr val="black"/>
                </a:solidFill>
              </a:rPr>
              <a:t> 사용</a:t>
            </a:r>
            <a:r>
              <a:rPr lang="en-US" altLang="ko-KR" sz="1500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5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6C2B-63E9-420E-9B40-3288AA4A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6BA7D-BB1B-4A9B-B788-F5C92A6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-linked list(invert)(</a:t>
            </a:r>
            <a:r>
              <a:rPr lang="ko-KR" altLang="en-US" dirty="0"/>
              <a:t>도착점</a:t>
            </a:r>
            <a:r>
              <a:rPr lang="en-US" altLang="ko-KR" dirty="0"/>
              <a:t>-&gt;</a:t>
            </a:r>
            <a:r>
              <a:rPr lang="ko-KR" altLang="en-US" dirty="0"/>
              <a:t>출발점까지의 경로를 저장한다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인접 리스트</a:t>
            </a:r>
            <a:r>
              <a:rPr lang="en-US" altLang="ko-KR" dirty="0"/>
              <a:t>(</a:t>
            </a:r>
            <a:r>
              <a:rPr lang="ko-KR" altLang="en-US" dirty="0"/>
              <a:t>그래프 구현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bst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기존의 </a:t>
            </a:r>
            <a:r>
              <a:rPr lang="en-US" altLang="ko-KR" dirty="0" err="1"/>
              <a:t>bst</a:t>
            </a:r>
            <a:r>
              <a:rPr lang="ko-KR" altLang="en-US" dirty="0"/>
              <a:t>에서 수정</a:t>
            </a:r>
            <a:r>
              <a:rPr lang="en-US" altLang="ko-KR" dirty="0"/>
              <a:t>)(</a:t>
            </a:r>
            <a:r>
              <a:rPr lang="ko-KR" altLang="en-US" dirty="0"/>
              <a:t>같거나 작으면 </a:t>
            </a:r>
            <a:r>
              <a:rPr lang="en-US" altLang="ko-KR" dirty="0" err="1"/>
              <a:t>rchild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queue:bfs</a:t>
            </a:r>
            <a:r>
              <a:rPr lang="ko-KR" altLang="en-US" dirty="0"/>
              <a:t>에서 사용됨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14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3101B-BB0F-46B2-BEAC-93FB55E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변수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3ABAC-4654-46C4-AA52-BE6E85B6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totalscore</a:t>
            </a:r>
            <a:r>
              <a:rPr lang="en-US" altLang="ko-KR" dirty="0"/>
              <a:t>: </a:t>
            </a:r>
            <a:r>
              <a:rPr lang="ko-KR" altLang="en-US" dirty="0"/>
              <a:t>총 점수</a:t>
            </a:r>
            <a:endParaRPr lang="en-US" altLang="ko-KR" dirty="0"/>
          </a:p>
          <a:p>
            <a:r>
              <a:rPr lang="en-US" altLang="ko-KR" dirty="0" err="1"/>
              <a:t>Charax,charay</a:t>
            </a:r>
            <a:r>
              <a:rPr lang="en-US" altLang="ko-KR" dirty="0"/>
              <a:t>: </a:t>
            </a:r>
            <a:r>
              <a:rPr lang="ko-KR" altLang="en-US" dirty="0"/>
              <a:t>캐릭터의 </a:t>
            </a:r>
            <a:r>
              <a:rPr lang="en-US" altLang="ko-KR" dirty="0" err="1"/>
              <a:t>x,y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 err="1"/>
              <a:t>Targetx,target</a:t>
            </a:r>
            <a:r>
              <a:rPr lang="en-US" altLang="ko-KR" dirty="0"/>
              <a:t>: target</a:t>
            </a:r>
            <a:r>
              <a:rPr lang="ko-KR" altLang="en-US" dirty="0"/>
              <a:t>의 </a:t>
            </a:r>
            <a:r>
              <a:rPr lang="en-US" altLang="ko-KR" dirty="0" err="1"/>
              <a:t>x,y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 err="1"/>
              <a:t>Targetindex</a:t>
            </a:r>
            <a:r>
              <a:rPr lang="en-US" altLang="ko-KR" dirty="0"/>
              <a:t>//</a:t>
            </a:r>
            <a:r>
              <a:rPr lang="ko-KR" altLang="en-US" dirty="0"/>
              <a:t>그래프상 </a:t>
            </a:r>
            <a:r>
              <a:rPr lang="en-US" altLang="ko-KR" dirty="0"/>
              <a:t>target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</a:p>
          <a:p>
            <a:r>
              <a:rPr lang="en-US" altLang="ko-KR" dirty="0"/>
              <a:t>Char** maze (input</a:t>
            </a:r>
            <a:r>
              <a:rPr lang="ko-KR" altLang="en-US" dirty="0"/>
              <a:t>파일 저장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Node_pointer</a:t>
            </a:r>
            <a:r>
              <a:rPr lang="ko-KR" altLang="en-US" dirty="0"/>
              <a:t> </a:t>
            </a:r>
            <a:r>
              <a:rPr lang="en-US" altLang="ko-KR" dirty="0"/>
              <a:t>*graph(</a:t>
            </a:r>
            <a:r>
              <a:rPr lang="ko-KR" altLang="en-US" dirty="0"/>
              <a:t>그래프 구현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Lefttime</a:t>
            </a:r>
            <a:r>
              <a:rPr lang="en-US" altLang="ko-KR" dirty="0"/>
              <a:t>/</a:t>
            </a:r>
            <a:r>
              <a:rPr lang="en-US" altLang="ko-KR" dirty="0" err="1"/>
              <a:t>lefthinttime</a:t>
            </a:r>
            <a:r>
              <a:rPr lang="en-US" altLang="ko-KR" dirty="0"/>
              <a:t>//</a:t>
            </a:r>
            <a:r>
              <a:rPr lang="ko-KR" altLang="en-US" dirty="0" err="1"/>
              <a:t>남은시간</a:t>
            </a:r>
            <a:r>
              <a:rPr lang="en-US" altLang="ko-KR" dirty="0"/>
              <a:t>,</a:t>
            </a:r>
            <a:r>
              <a:rPr lang="ko-KR" altLang="en-US" dirty="0"/>
              <a:t>힌트를 </a:t>
            </a:r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출력하는데 남은 시간</a:t>
            </a:r>
            <a:endParaRPr lang="en-US" altLang="ko-KR" dirty="0"/>
          </a:p>
          <a:p>
            <a:r>
              <a:rPr lang="en-US" altLang="ko-KR" dirty="0"/>
              <a:t>State/</a:t>
            </a:r>
            <a:r>
              <a:rPr lang="en-US" altLang="ko-KR" dirty="0" err="1"/>
              <a:t>rankstate</a:t>
            </a:r>
            <a:r>
              <a:rPr lang="en-US" altLang="ko-KR" dirty="0"/>
              <a:t>//</a:t>
            </a:r>
            <a:r>
              <a:rPr lang="ko-KR" altLang="en-US" dirty="0"/>
              <a:t>전체 프로그램에서 무엇</a:t>
            </a:r>
            <a:r>
              <a:rPr lang="en-US" altLang="ko-KR" dirty="0"/>
              <a:t>(</a:t>
            </a:r>
            <a:r>
              <a:rPr lang="ko-KR" altLang="en-US" dirty="0"/>
              <a:t>랭킹</a:t>
            </a:r>
            <a:r>
              <a:rPr lang="en-US" altLang="ko-KR" dirty="0"/>
              <a:t>,</a:t>
            </a:r>
            <a:r>
              <a:rPr lang="ko-KR" altLang="en-US" dirty="0"/>
              <a:t>결과화면</a:t>
            </a:r>
            <a:r>
              <a:rPr lang="en-US" altLang="ko-KR" dirty="0"/>
              <a:t>,</a:t>
            </a:r>
            <a:r>
              <a:rPr lang="ko-KR" altLang="en-US" dirty="0"/>
              <a:t>초기화면</a:t>
            </a:r>
            <a:r>
              <a:rPr lang="en-US" altLang="ko-KR" dirty="0"/>
              <a:t>,</a:t>
            </a:r>
            <a:r>
              <a:rPr lang="ko-KR" altLang="en-US" dirty="0"/>
              <a:t>게임화면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실행해야하는지</a:t>
            </a:r>
            <a:r>
              <a:rPr lang="en-US" altLang="ko-KR" dirty="0"/>
              <a:t>/</a:t>
            </a:r>
            <a:r>
              <a:rPr lang="ko-KR" altLang="en-US" dirty="0"/>
              <a:t>랭킹시스템에서 무엇을 </a:t>
            </a:r>
            <a:r>
              <a:rPr lang="ko-KR" altLang="en-US" dirty="0" err="1"/>
              <a:t>실행해야하는지</a:t>
            </a:r>
            <a:endParaRPr lang="en-US" altLang="ko-KR" dirty="0"/>
          </a:p>
          <a:p>
            <a:r>
              <a:rPr lang="en-US" altLang="ko-KR" dirty="0"/>
              <a:t>Width/</a:t>
            </a:r>
            <a:r>
              <a:rPr lang="en-US" altLang="ko-KR" dirty="0" err="1"/>
              <a:t>maze_row</a:t>
            </a:r>
            <a:r>
              <a:rPr lang="en-US" altLang="ko-KR" dirty="0"/>
              <a:t>//</a:t>
            </a:r>
            <a:r>
              <a:rPr lang="ko-KR" altLang="en-US" dirty="0"/>
              <a:t>입력파일의 가로</a:t>
            </a:r>
            <a:r>
              <a:rPr lang="en-US" altLang="ko-KR" dirty="0"/>
              <a:t>(</a:t>
            </a:r>
            <a:r>
              <a:rPr lang="ko-KR" altLang="en-US" dirty="0"/>
              <a:t>세로</a:t>
            </a:r>
            <a:r>
              <a:rPr lang="en-US" altLang="ko-KR" dirty="0"/>
              <a:t>:</a:t>
            </a:r>
            <a:r>
              <a:rPr lang="ko-KR" altLang="en-US" dirty="0"/>
              <a:t>정사각형이라 동일</a:t>
            </a:r>
            <a:r>
              <a:rPr lang="en-US" altLang="ko-KR" dirty="0"/>
              <a:t>)/</a:t>
            </a:r>
            <a:r>
              <a:rPr lang="ko-KR" altLang="en-US" dirty="0"/>
              <a:t>미로 </a:t>
            </a:r>
            <a:r>
              <a:rPr lang="en-US" altLang="ko-KR" dirty="0"/>
              <a:t>‘</a:t>
            </a:r>
            <a:r>
              <a:rPr lang="ko-KR" altLang="en-US" dirty="0"/>
              <a:t>칸</a:t>
            </a:r>
            <a:r>
              <a:rPr lang="en-US" altLang="ko-KR" dirty="0"/>
              <a:t>’</a:t>
            </a:r>
            <a:r>
              <a:rPr lang="ko-KR" altLang="en-US" dirty="0"/>
              <a:t>의 가로</a:t>
            </a:r>
            <a:r>
              <a:rPr lang="en-US" altLang="ko-KR" dirty="0"/>
              <a:t>/</a:t>
            </a:r>
            <a:r>
              <a:rPr lang="ko-KR" altLang="en-US" dirty="0"/>
              <a:t>세로</a:t>
            </a:r>
            <a:endParaRPr lang="en-US" altLang="ko-KR" dirty="0"/>
          </a:p>
          <a:p>
            <a:r>
              <a:rPr lang="en-US" altLang="ko-KR" dirty="0" err="1"/>
              <a:t>Isfind</a:t>
            </a:r>
            <a:r>
              <a:rPr lang="en-US" altLang="ko-KR" dirty="0"/>
              <a:t>/</a:t>
            </a:r>
            <a:r>
              <a:rPr lang="en-US" altLang="ko-KR" dirty="0" err="1"/>
              <a:t>istarget</a:t>
            </a:r>
            <a:r>
              <a:rPr lang="en-US" altLang="ko-KR" dirty="0"/>
              <a:t>/</a:t>
            </a:r>
            <a:r>
              <a:rPr lang="en-US" altLang="ko-KR" dirty="0" err="1"/>
              <a:t>ishint</a:t>
            </a:r>
            <a:r>
              <a:rPr lang="en-US" altLang="ko-KR" dirty="0"/>
              <a:t>//</a:t>
            </a:r>
            <a:r>
              <a:rPr lang="ko-KR" altLang="en-US" dirty="0"/>
              <a:t>도착지점을 찾았는지</a:t>
            </a:r>
            <a:r>
              <a:rPr lang="en-US" altLang="ko-KR" dirty="0"/>
              <a:t>, </a:t>
            </a:r>
            <a:r>
              <a:rPr lang="ko-KR" altLang="en-US" dirty="0"/>
              <a:t>타겟을 찾았는지</a:t>
            </a:r>
            <a:r>
              <a:rPr lang="en-US" altLang="ko-KR" dirty="0"/>
              <a:t>,</a:t>
            </a:r>
            <a:r>
              <a:rPr lang="ko-KR" altLang="en-US" dirty="0"/>
              <a:t>힌트를 찾았는지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6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752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기말 프로젝트</vt:lpstr>
      <vt:lpstr>실험환경 </vt:lpstr>
      <vt:lpstr>개요</vt:lpstr>
      <vt:lpstr>어떤 흐름으로 동작하는가</vt:lpstr>
      <vt:lpstr>창의적으로 구현한 부분</vt:lpstr>
      <vt:lpstr>PowerPoint 프레젠테이션</vt:lpstr>
      <vt:lpstr>알고리즘 설명</vt:lpstr>
      <vt:lpstr>자료구조 설명</vt:lpstr>
      <vt:lpstr>핵심 변수 설명</vt:lpstr>
      <vt:lpstr>각 함수 기능 설명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</dc:title>
  <dc:creator>Kim Seyoung</dc:creator>
  <cp:lastModifiedBy>김 세영</cp:lastModifiedBy>
  <cp:revision>45</cp:revision>
  <dcterms:created xsi:type="dcterms:W3CDTF">2020-06-27T06:11:46Z</dcterms:created>
  <dcterms:modified xsi:type="dcterms:W3CDTF">2020-06-28T07:49:03Z</dcterms:modified>
</cp:coreProperties>
</file>