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069"/>
    <a:srgbClr val="497B6F"/>
    <a:srgbClr val="FE6520"/>
    <a:srgbClr val="DB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26017-D862-4DE8-A2FC-7A8A2B67248E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US"/>
        </a:p>
      </dgm:t>
    </dgm:pt>
    <dgm:pt modelId="{58120A98-B9A1-450F-A472-045407205BB9}">
      <dgm:prSet phldrT="[Text]" custT="1"/>
      <dgm:spPr>
        <a:solidFill>
          <a:srgbClr val="FE652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l"/>
          <a:endParaRPr lang="en-US" sz="1200" dirty="0"/>
        </a:p>
        <a:p>
          <a:pPr algn="ctr"/>
          <a:endParaRPr lang="en-US" sz="1200" dirty="0"/>
        </a:p>
        <a:p>
          <a:pPr algn="l"/>
          <a:endParaRPr lang="en-US" sz="1200" dirty="0"/>
        </a:p>
      </dgm:t>
    </dgm:pt>
    <dgm:pt modelId="{726CF6A5-C67B-48AE-B21B-2E8B355E567D}" type="parTrans" cxnId="{953BC53B-3EEE-43C3-8014-58A3CC701F93}">
      <dgm:prSet/>
      <dgm:spPr/>
      <dgm:t>
        <a:bodyPr/>
        <a:lstStyle/>
        <a:p>
          <a:endParaRPr lang="en-US"/>
        </a:p>
      </dgm:t>
    </dgm:pt>
    <dgm:pt modelId="{DF256E0C-BB87-4B75-889A-3BA1332D1A8A}" type="sibTrans" cxnId="{953BC53B-3EEE-43C3-8014-58A3CC701F93}">
      <dgm:prSet/>
      <dgm:spPr/>
      <dgm:t>
        <a:bodyPr/>
        <a:lstStyle/>
        <a:p>
          <a:endParaRPr lang="en-US"/>
        </a:p>
      </dgm:t>
    </dgm:pt>
    <dgm:pt modelId="{5E408488-7AF8-47EF-875F-2A9CD1608D93}">
      <dgm:prSet phldrT="[Text]" custT="1"/>
      <dgm:spPr>
        <a:solidFill>
          <a:srgbClr val="92D05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endParaRPr lang="en-US" sz="1200" dirty="0"/>
        </a:p>
        <a:p>
          <a:pPr algn="ctr"/>
          <a:endParaRPr lang="en-US" sz="1200" dirty="0"/>
        </a:p>
        <a:p>
          <a:pPr algn="r"/>
          <a:r>
            <a:rPr lang="en-US" sz="1200" dirty="0"/>
            <a:t> </a:t>
          </a:r>
        </a:p>
      </dgm:t>
    </dgm:pt>
    <dgm:pt modelId="{61DCE610-E5F9-4CC7-9A55-E9F9F96BE73E}" type="parTrans" cxnId="{E0845B2D-D2DD-4B0C-8F5D-4DA30197DA7D}">
      <dgm:prSet/>
      <dgm:spPr/>
      <dgm:t>
        <a:bodyPr/>
        <a:lstStyle/>
        <a:p>
          <a:endParaRPr lang="en-US"/>
        </a:p>
      </dgm:t>
    </dgm:pt>
    <dgm:pt modelId="{BE62DA8B-E67F-41DD-BACA-F137EBAF56D1}" type="sibTrans" cxnId="{E0845B2D-D2DD-4B0C-8F5D-4DA30197DA7D}">
      <dgm:prSet/>
      <dgm:spPr/>
      <dgm:t>
        <a:bodyPr/>
        <a:lstStyle/>
        <a:p>
          <a:endParaRPr lang="en-US"/>
        </a:p>
      </dgm:t>
    </dgm:pt>
    <dgm:pt modelId="{F7871F5A-1C81-45D4-BD96-C95FE27C3533}">
      <dgm:prSet phldrT="[Text]" custT="1"/>
      <dgm:spPr>
        <a:solidFill>
          <a:srgbClr val="744069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pPr marL="0" algn="ctr" defTabSz="533400"/>
          <a:endParaRPr lang="en-US" sz="1200" dirty="0"/>
        </a:p>
        <a:p>
          <a:endParaRPr lang="en-US" dirty="0"/>
        </a:p>
      </dgm:t>
    </dgm:pt>
    <dgm:pt modelId="{BE5492EA-C91E-49A3-BD81-678D33CF3F13}" type="parTrans" cxnId="{6AD1E9A8-F374-4122-B2B2-5D468A693D64}">
      <dgm:prSet/>
      <dgm:spPr/>
      <dgm:t>
        <a:bodyPr/>
        <a:lstStyle/>
        <a:p>
          <a:endParaRPr lang="en-US"/>
        </a:p>
      </dgm:t>
    </dgm:pt>
    <dgm:pt modelId="{DCCFF10E-1A1F-42D0-8E14-77F2F3143CAD}" type="sibTrans" cxnId="{6AD1E9A8-F374-4122-B2B2-5D468A693D64}">
      <dgm:prSet/>
      <dgm:spPr/>
      <dgm:t>
        <a:bodyPr/>
        <a:lstStyle/>
        <a:p>
          <a:endParaRPr lang="en-US"/>
        </a:p>
      </dgm:t>
    </dgm:pt>
    <dgm:pt modelId="{ED6135C5-5CF2-4525-8749-D113828C80D0}" type="pres">
      <dgm:prSet presAssocID="{38926017-D862-4DE8-A2FC-7A8A2B6724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B16F5FC-219D-441A-89AB-719A6AE4D590}" type="pres">
      <dgm:prSet presAssocID="{38926017-D862-4DE8-A2FC-7A8A2B67248E}" presName="children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32D4C86F-A73E-44DE-A722-AD2B63C9CFF6}" type="pres">
      <dgm:prSet presAssocID="{38926017-D862-4DE8-A2FC-7A8A2B67248E}" presName="childPlaceholder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8D27D867-BEA8-4EEB-98B5-9AA0FF625841}" type="pres">
      <dgm:prSet presAssocID="{38926017-D862-4DE8-A2FC-7A8A2B67248E}" presName="circl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D148B202-C7E4-4876-A0B9-386835CC27D4}" type="pres">
      <dgm:prSet presAssocID="{38926017-D862-4DE8-A2FC-7A8A2B67248E}" presName="quadrant1" presStyleLbl="node1" presStyleIdx="0" presStyleCnt="4" custLinFactNeighborY="-703">
        <dgm:presLayoutVars>
          <dgm:chMax val="1"/>
          <dgm:bulletEnabled val="1"/>
        </dgm:presLayoutVars>
      </dgm:prSet>
      <dgm:spPr/>
    </dgm:pt>
    <dgm:pt modelId="{1E49B09D-0D33-418D-BE18-4C81471725EA}" type="pres">
      <dgm:prSet presAssocID="{38926017-D862-4DE8-A2FC-7A8A2B6724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B56BA5C-26A2-4BDB-A6D9-742841C100FA}" type="pres">
      <dgm:prSet presAssocID="{38926017-D862-4DE8-A2FC-7A8A2B6724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4922391-1A5E-418F-99FA-4AE6BEA006ED}" type="pres">
      <dgm:prSet presAssocID="{38926017-D862-4DE8-A2FC-7A8A2B67248E}" presName="quadrant4" presStyleLbl="node1" presStyleIdx="3" presStyleCnt="4">
        <dgm:presLayoutVars>
          <dgm:chMax val="1"/>
          <dgm:bulletEnabled val="1"/>
        </dgm:presLayoutVars>
      </dgm:prSet>
      <dgm:spPr>
        <a:solidFill>
          <a:srgbClr val="497B6F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205B597D-2803-402E-9258-2A7DB2D20AAD}" type="pres">
      <dgm:prSet presAssocID="{38926017-D862-4DE8-A2FC-7A8A2B67248E}" presName="quadrantPlaceholder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910BFF33-3C60-4C43-B58D-6666D746113A}" type="pres">
      <dgm:prSet presAssocID="{38926017-D862-4DE8-A2FC-7A8A2B67248E}" presName="center1" presStyleLbl="fgShp" presStyleIdx="0" presStyleCnt="2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1D2DE698-9ACB-4323-8F39-93FDB709616A}" type="pres">
      <dgm:prSet presAssocID="{38926017-D862-4DE8-A2FC-7A8A2B67248E}" presName="center2" presStyleLbl="fgShp" presStyleIdx="1" presStyleCnt="2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</dgm:ptLst>
  <dgm:cxnLst>
    <dgm:cxn modelId="{E0845B2D-D2DD-4B0C-8F5D-4DA30197DA7D}" srcId="{38926017-D862-4DE8-A2FC-7A8A2B67248E}" destId="{5E408488-7AF8-47EF-875F-2A9CD1608D93}" srcOrd="1" destOrd="0" parTransId="{61DCE610-E5F9-4CC7-9A55-E9F9F96BE73E}" sibTransId="{BE62DA8B-E67F-41DD-BACA-F137EBAF56D1}"/>
    <dgm:cxn modelId="{953BC53B-3EEE-43C3-8014-58A3CC701F93}" srcId="{38926017-D862-4DE8-A2FC-7A8A2B67248E}" destId="{58120A98-B9A1-450F-A472-045407205BB9}" srcOrd="0" destOrd="0" parTransId="{726CF6A5-C67B-48AE-B21B-2E8B355E567D}" sibTransId="{DF256E0C-BB87-4B75-889A-3BA1332D1A8A}"/>
    <dgm:cxn modelId="{1B157749-51CE-477A-9397-9970DA259066}" type="presOf" srcId="{5E408488-7AF8-47EF-875F-2A9CD1608D93}" destId="{1E49B09D-0D33-418D-BE18-4C81471725EA}" srcOrd="0" destOrd="0" presId="urn:microsoft.com/office/officeart/2005/8/layout/cycle4"/>
    <dgm:cxn modelId="{ACED186C-993F-4435-B78B-8AE121211D49}" type="presOf" srcId="{38926017-D862-4DE8-A2FC-7A8A2B67248E}" destId="{ED6135C5-5CF2-4525-8749-D113828C80D0}" srcOrd="0" destOrd="0" presId="urn:microsoft.com/office/officeart/2005/8/layout/cycle4"/>
    <dgm:cxn modelId="{C5EFA44F-DE4B-4360-A393-94F635B730A1}" type="presOf" srcId="{F7871F5A-1C81-45D4-BD96-C95FE27C3533}" destId="{DB56BA5C-26A2-4BDB-A6D9-742841C100FA}" srcOrd="0" destOrd="0" presId="urn:microsoft.com/office/officeart/2005/8/layout/cycle4"/>
    <dgm:cxn modelId="{6AD1E9A8-F374-4122-B2B2-5D468A693D64}" srcId="{38926017-D862-4DE8-A2FC-7A8A2B67248E}" destId="{F7871F5A-1C81-45D4-BD96-C95FE27C3533}" srcOrd="2" destOrd="0" parTransId="{BE5492EA-C91E-49A3-BD81-678D33CF3F13}" sibTransId="{DCCFF10E-1A1F-42D0-8E14-77F2F3143CAD}"/>
    <dgm:cxn modelId="{5D7EDCAF-7F38-4E0D-8EFE-90DAED40193D}" type="presOf" srcId="{58120A98-B9A1-450F-A472-045407205BB9}" destId="{D148B202-C7E4-4876-A0B9-386835CC27D4}" srcOrd="0" destOrd="0" presId="urn:microsoft.com/office/officeart/2005/8/layout/cycle4"/>
    <dgm:cxn modelId="{01D14E6C-035A-41BC-9750-A49A7BDE7628}" type="presParOf" srcId="{ED6135C5-5CF2-4525-8749-D113828C80D0}" destId="{AB16F5FC-219D-441A-89AB-719A6AE4D590}" srcOrd="0" destOrd="0" presId="urn:microsoft.com/office/officeart/2005/8/layout/cycle4"/>
    <dgm:cxn modelId="{4888C7CE-589D-4077-AA6B-B9E29625BF1A}" type="presParOf" srcId="{AB16F5FC-219D-441A-89AB-719A6AE4D590}" destId="{32D4C86F-A73E-44DE-A722-AD2B63C9CFF6}" srcOrd="0" destOrd="0" presId="urn:microsoft.com/office/officeart/2005/8/layout/cycle4"/>
    <dgm:cxn modelId="{6FD11450-292E-4F5D-B89B-A415B686A3C6}" type="presParOf" srcId="{ED6135C5-5CF2-4525-8749-D113828C80D0}" destId="{8D27D867-BEA8-4EEB-98B5-9AA0FF625841}" srcOrd="1" destOrd="0" presId="urn:microsoft.com/office/officeart/2005/8/layout/cycle4"/>
    <dgm:cxn modelId="{D63A8D33-9163-41D0-A1B1-C8195A3E938F}" type="presParOf" srcId="{8D27D867-BEA8-4EEB-98B5-9AA0FF625841}" destId="{D148B202-C7E4-4876-A0B9-386835CC27D4}" srcOrd="0" destOrd="0" presId="urn:microsoft.com/office/officeart/2005/8/layout/cycle4"/>
    <dgm:cxn modelId="{CB0C838D-7D3F-47C7-98C9-381E87B363A6}" type="presParOf" srcId="{8D27D867-BEA8-4EEB-98B5-9AA0FF625841}" destId="{1E49B09D-0D33-418D-BE18-4C81471725EA}" srcOrd="1" destOrd="0" presId="urn:microsoft.com/office/officeart/2005/8/layout/cycle4"/>
    <dgm:cxn modelId="{9CFD7D2B-A6EB-44A3-8A9C-68699826E44C}" type="presParOf" srcId="{8D27D867-BEA8-4EEB-98B5-9AA0FF625841}" destId="{DB56BA5C-26A2-4BDB-A6D9-742841C100FA}" srcOrd="2" destOrd="0" presId="urn:microsoft.com/office/officeart/2005/8/layout/cycle4"/>
    <dgm:cxn modelId="{3E0AF8C4-B263-49FF-9CE0-F9B3C9884F3A}" type="presParOf" srcId="{8D27D867-BEA8-4EEB-98B5-9AA0FF625841}" destId="{74922391-1A5E-418F-99FA-4AE6BEA006ED}" srcOrd="3" destOrd="0" presId="urn:microsoft.com/office/officeart/2005/8/layout/cycle4"/>
    <dgm:cxn modelId="{CC13E4EA-65FB-4CDC-A1B4-26DDA72A5F17}" type="presParOf" srcId="{8D27D867-BEA8-4EEB-98B5-9AA0FF625841}" destId="{205B597D-2803-402E-9258-2A7DB2D20AAD}" srcOrd="4" destOrd="0" presId="urn:microsoft.com/office/officeart/2005/8/layout/cycle4"/>
    <dgm:cxn modelId="{471CC675-E2E1-4B37-8388-BC1EB75D5616}" type="presParOf" srcId="{ED6135C5-5CF2-4525-8749-D113828C80D0}" destId="{910BFF33-3C60-4C43-B58D-6666D746113A}" srcOrd="2" destOrd="0" presId="urn:microsoft.com/office/officeart/2005/8/layout/cycle4"/>
    <dgm:cxn modelId="{08DB3A20-7EB2-40A0-8AC0-A9AA45120D30}" type="presParOf" srcId="{ED6135C5-5CF2-4525-8749-D113828C80D0}" destId="{1D2DE698-9ACB-4323-8F39-93FDB709616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8B202-C7E4-4876-A0B9-386835CC27D4}">
      <dsp:nvSpPr>
        <dsp:cNvPr id="0" name=""/>
        <dsp:cNvSpPr/>
      </dsp:nvSpPr>
      <dsp:spPr>
        <a:xfrm>
          <a:off x="2560664" y="212391"/>
          <a:ext cx="1704456" cy="1704456"/>
        </a:xfrm>
        <a:prstGeom prst="pieWedge">
          <a:avLst/>
        </a:prstGeom>
        <a:solidFill>
          <a:srgbClr val="FE6520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059888" y="711615"/>
        <a:ext cx="1205232" cy="1205232"/>
      </dsp:txXfrm>
    </dsp:sp>
    <dsp:sp modelId="{1E49B09D-0D33-418D-BE18-4C81471725EA}">
      <dsp:nvSpPr>
        <dsp:cNvPr id="0" name=""/>
        <dsp:cNvSpPr/>
      </dsp:nvSpPr>
      <dsp:spPr>
        <a:xfrm rot="5400000">
          <a:off x="4343848" y="224374"/>
          <a:ext cx="1704456" cy="1704456"/>
        </a:xfrm>
        <a:prstGeom prst="pieWedge">
          <a:avLst/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</a:t>
          </a:r>
        </a:p>
      </dsp:txBody>
      <dsp:txXfrm rot="-5400000">
        <a:off x="4343848" y="723598"/>
        <a:ext cx="1205232" cy="1205232"/>
      </dsp:txXfrm>
    </dsp:sp>
    <dsp:sp modelId="{DB56BA5C-26A2-4BDB-A6D9-742841C100FA}">
      <dsp:nvSpPr>
        <dsp:cNvPr id="0" name=""/>
        <dsp:cNvSpPr/>
      </dsp:nvSpPr>
      <dsp:spPr>
        <a:xfrm rot="10800000">
          <a:off x="4343848" y="2007558"/>
          <a:ext cx="1704456" cy="1704456"/>
        </a:xfrm>
        <a:prstGeom prst="pieWedge">
          <a:avLst/>
        </a:prstGeom>
        <a:solidFill>
          <a:srgbClr val="744069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inden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kern="1200" dirty="0"/>
        </a:p>
        <a:p>
          <a:pPr lvl="0" inden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kern="1200" dirty="0"/>
        </a:p>
        <a:p>
          <a:pPr lvl="0" inden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lvl="0" inden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kern="1200" dirty="0"/>
        </a:p>
      </dsp:txBody>
      <dsp:txXfrm rot="10800000">
        <a:off x="4343848" y="2007558"/>
        <a:ext cx="1205232" cy="1205232"/>
      </dsp:txXfrm>
    </dsp:sp>
    <dsp:sp modelId="{74922391-1A5E-418F-99FA-4AE6BEA006ED}">
      <dsp:nvSpPr>
        <dsp:cNvPr id="0" name=""/>
        <dsp:cNvSpPr/>
      </dsp:nvSpPr>
      <dsp:spPr>
        <a:xfrm rot="16200000">
          <a:off x="2560664" y="2007558"/>
          <a:ext cx="1704456" cy="1704456"/>
        </a:xfrm>
        <a:prstGeom prst="pieWedge">
          <a:avLst/>
        </a:prstGeom>
        <a:solidFill>
          <a:srgbClr val="497B6F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BFF33-3C60-4C43-B58D-6666D746113A}">
      <dsp:nvSpPr>
        <dsp:cNvPr id="0" name=""/>
        <dsp:cNvSpPr/>
      </dsp:nvSpPr>
      <dsp:spPr>
        <a:xfrm>
          <a:off x="4010239" y="1613919"/>
          <a:ext cx="588490" cy="51173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DE698-9ACB-4323-8F39-93FDB709616A}">
      <dsp:nvSpPr>
        <dsp:cNvPr id="0" name=""/>
        <dsp:cNvSpPr/>
      </dsp:nvSpPr>
      <dsp:spPr>
        <a:xfrm rot="10800000">
          <a:off x="4010239" y="1810738"/>
          <a:ext cx="588490" cy="51173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DB7F-2E4D-4254-BC39-AF54AE08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22305-DBCF-40C1-9D4E-6BC70D68E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2863-598A-47B3-BC83-4721877E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9173-9C63-4D33-8A6A-59CE20EB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C7A7-62C8-4652-A99A-04FF7047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7A8-1C9B-4314-91C8-D2394A90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8BDF5-D669-480A-983F-BF19ECBF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F121-E153-426F-A2C7-489EB0A4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9148-6C10-49DE-A4D9-705D85CC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C220-4A45-466F-AA65-5A6A94A9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E60F5-A72E-4920-81EE-913FE1B2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5EC9-1C08-498C-B5C8-4567C44BD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C0DB-60F8-4EE4-9F26-390B69DA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B8A3-A8DC-4D2D-924E-24CCB935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5DE3-CDDE-4B0E-B058-B8E284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6A5-C8BD-418B-BC62-AA94C9B3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EE1A-CC2C-4E55-B298-6160BF6B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DAB4-4068-46EB-9B9C-C041F6DA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0045-8666-48EA-844B-C36B1870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FFDF-BA68-4AF5-8C1C-32F18175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12BE-A14E-456E-A466-D0DC3CFC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3CBA4-BF57-4A60-A929-49E94F30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1C35-62C3-4B7D-A954-9CD4618F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921D-788D-4E46-979E-DC6C4A21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A2EB-6B00-4721-BD54-02818B7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6388-5182-462D-A57A-DC9D5E20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887C-5C15-4E10-9307-6772EFF39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E5DB2-F0E6-45C9-B01D-5BED9D17D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52623-A284-4F92-AE05-71C18B07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C427D-3D0F-44C9-A497-00326E3E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926F5-47B1-4C58-BB01-6DA754A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3A28-B97C-40D1-8B37-393D8445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540C4-A92D-412A-BF92-2F39A775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5C372-0203-410E-A680-A630DBE0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7B78-E21A-4076-AA20-B2EE48EF9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660AB-4293-463B-BC5E-F563D1E6A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28FE9-3A85-4E02-BD37-9FF4108F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C2593-07F1-4590-8427-09AA225D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962AA-E987-4760-8C9D-393A394A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9E1A-1733-4208-8240-E56CD34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AF90D-E9E3-4737-BC5B-9C229906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7D1F2-E2D7-47C9-8201-7F3F5A1D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427DF-7B59-464A-9091-6AC2CD34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7FCB0-8C0D-40CC-A521-A068F20F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651B4-BFA6-4E12-B744-BEE677A7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98FAF-11AC-42A9-B6F1-118AA0F4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1201-1285-4F85-81B3-8E117855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74ED-4398-4A3F-84D6-E5FD27E6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171CC-DE38-47B4-8AB6-533D39693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DEC4-0C9D-4D43-AF65-B5A15A47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DF171-DEF7-44F9-B1AF-B3CB4ECA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F1AF1-E091-4A09-BBC2-33E9EC38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25D-4654-4429-A48B-3DC44B2E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3B75F-553C-41B2-B93C-A99751B5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85662-84D7-4E12-B00C-6DD727245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B207E-6D55-4D60-A1DC-784C977B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725A-01C1-4FB0-99A1-0B588596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9CDB-EE9A-4BED-8EA1-2ADB054F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9971A-3F68-449A-85AC-EDF9C08F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B076-9488-499A-BE0A-1450C342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9CE2-645A-416E-AB51-16903F0A4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404D-2372-4179-94B7-3695579262B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B3F4-E593-430A-A8B8-95FFBEF0E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5D09-CED0-461B-A8B9-97BA66EBE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9B47-E995-453A-994F-571382E2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B451-7CA0-4A01-A799-C7BFF210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8" y="1122363"/>
            <a:ext cx="6082748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Elephant" panose="02020904090505020303" pitchFamily="18" charset="0"/>
              </a:rPr>
              <a:t>Application of Data Science in Governance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7C743-7BE5-467E-94D6-7F37DA05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460" y="5616368"/>
            <a:ext cx="4810540" cy="1655762"/>
          </a:xfrm>
        </p:spPr>
        <p:txBody>
          <a:bodyPr/>
          <a:lstStyle/>
          <a:p>
            <a:r>
              <a:rPr lang="en-US" sz="18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Omolara</a:t>
            </a:r>
            <a:r>
              <a:rPr lang="en-US" sz="1800" b="1" dirty="0">
                <a:solidFill>
                  <a:srgbClr val="002060"/>
                </a:solidFill>
                <a:latin typeface="Constantia" panose="02030602050306030303" pitchFamily="18" charset="0"/>
              </a:rPr>
              <a:t> Illoh</a:t>
            </a:r>
          </a:p>
          <a:p>
            <a:r>
              <a:rPr lang="en-US" sz="1400" dirty="0">
                <a:solidFill>
                  <a:srgbClr val="002060"/>
                </a:solidFill>
                <a:latin typeface="Constantia" panose="02030602050306030303" pitchFamily="18" charset="0"/>
              </a:rPr>
              <a:t>ESIEE University Paris</a:t>
            </a:r>
          </a:p>
          <a:p>
            <a:r>
              <a:rPr lang="en-US" sz="1400" dirty="0">
                <a:solidFill>
                  <a:srgbClr val="002060"/>
                </a:solidFill>
                <a:latin typeface="Constantia" panose="02030602050306030303" pitchFamily="18" charset="0"/>
              </a:rPr>
              <a:t>March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BF7AD-C986-4105-9D9C-A6BB54DC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2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188A4D6-CA78-4A18-A0A6-D0FA1F37BBED}"/>
              </a:ext>
            </a:extLst>
          </p:cNvPr>
          <p:cNvSpPr/>
          <p:nvPr/>
        </p:nvSpPr>
        <p:spPr>
          <a:xfrm>
            <a:off x="2323525" y="1899956"/>
            <a:ext cx="3770142" cy="1537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Intelligence gathering</a:t>
            </a:r>
          </a:p>
          <a:p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AI Precision</a:t>
            </a:r>
          </a:p>
          <a:p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Scanners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4DFA0-C1CF-4427-95A8-63081F2B972A}"/>
              </a:ext>
            </a:extLst>
          </p:cNvPr>
          <p:cNvSpPr/>
          <p:nvPr/>
        </p:nvSpPr>
        <p:spPr>
          <a:xfrm>
            <a:off x="6599873" y="1901727"/>
            <a:ext cx="3770142" cy="152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Espionage</a:t>
            </a:r>
          </a:p>
          <a:p>
            <a:pPr algn="r"/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Interference in </a:t>
            </a:r>
          </a:p>
          <a:p>
            <a:pPr algn="r"/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democratic processes</a:t>
            </a:r>
          </a:p>
          <a:p>
            <a:pPr algn="r"/>
            <a:endParaRPr 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  <a:p>
            <a:pPr algn="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7B218C-FDFC-4E2E-B653-4B7082F7B5FE}"/>
              </a:ext>
            </a:extLst>
          </p:cNvPr>
          <p:cNvSpPr/>
          <p:nvPr/>
        </p:nvSpPr>
        <p:spPr>
          <a:xfrm>
            <a:off x="6408361" y="3782607"/>
            <a:ext cx="3961654" cy="1584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Voter manipulation</a:t>
            </a:r>
          </a:p>
          <a:p>
            <a:pPr algn="r"/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AI Politician - SAM</a:t>
            </a: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33B918-B475-4675-8E35-3298FFE0165F}"/>
              </a:ext>
            </a:extLst>
          </p:cNvPr>
          <p:cNvSpPr/>
          <p:nvPr/>
        </p:nvSpPr>
        <p:spPr>
          <a:xfrm>
            <a:off x="2317203" y="3829361"/>
            <a:ext cx="3770142" cy="1538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Crowd-sourcing </a:t>
            </a:r>
          </a:p>
          <a:p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Legislative reforms</a:t>
            </a:r>
          </a:p>
          <a:p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Constitutional reforms</a:t>
            </a:r>
          </a:p>
          <a:p>
            <a:r>
              <a:rPr 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Political Pressure</a:t>
            </a:r>
          </a:p>
          <a:p>
            <a:endParaRPr 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D3D63-6D91-4061-AC68-359B49C8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rgbClr val="002060"/>
                </a:solidFill>
                <a:latin typeface="Californian FB" panose="0207040306080B030204" pitchFamily="18" charset="0"/>
              </a:rPr>
              <a:t>Recent Areas of Application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D27C06-565F-49E8-9BB3-CF5157FC1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535575"/>
              </p:ext>
            </p:extLst>
          </p:nvPr>
        </p:nvGraphicFramePr>
        <p:xfrm>
          <a:off x="2014038" y="1658776"/>
          <a:ext cx="8608969" cy="3936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A5615E16-8654-4E34-8F1B-BFC97841FDAF}"/>
              </a:ext>
            </a:extLst>
          </p:cNvPr>
          <p:cNvGrpSpPr/>
          <p:nvPr/>
        </p:nvGrpSpPr>
        <p:grpSpPr>
          <a:xfrm>
            <a:off x="4768942" y="2311080"/>
            <a:ext cx="4354979" cy="2729219"/>
            <a:chOff x="4768942" y="2311080"/>
            <a:chExt cx="4354979" cy="2729219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9AB4DC6-AB12-4298-8A24-04C4A3A9EB89}"/>
                </a:ext>
              </a:extLst>
            </p:cNvPr>
            <p:cNvSpPr/>
            <p:nvPr/>
          </p:nvSpPr>
          <p:spPr>
            <a:xfrm>
              <a:off x="5521493" y="2890256"/>
              <a:ext cx="1590261" cy="15372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CAF20C-271E-4A1A-844D-5CBC98158356}"/>
                </a:ext>
              </a:extLst>
            </p:cNvPr>
            <p:cNvSpPr txBox="1"/>
            <p:nvPr/>
          </p:nvSpPr>
          <p:spPr>
            <a:xfrm>
              <a:off x="4768942" y="3962777"/>
              <a:ext cx="2479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Civic </a:t>
              </a:r>
            </a:p>
            <a:p>
              <a:r>
                <a:rPr lang="en-US" sz="19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Engagement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6906DF-F26C-44E9-A7BF-14DE4108D013}"/>
                </a:ext>
              </a:extLst>
            </p:cNvPr>
            <p:cNvSpPr txBox="1"/>
            <p:nvPr/>
          </p:nvSpPr>
          <p:spPr>
            <a:xfrm>
              <a:off x="6644545" y="3978470"/>
              <a:ext cx="247937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National </a:t>
              </a:r>
            </a:p>
            <a:p>
              <a:r>
                <a:rPr lang="en-US" sz="21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Politics</a:t>
              </a:r>
            </a:p>
            <a:p>
              <a:endParaRPr lang="en-US" sz="2100" b="1" dirty="0">
                <a:solidFill>
                  <a:srgbClr val="002060"/>
                </a:solidFill>
                <a:latin typeface="Californian FB" panose="0207040306080B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75A681-3909-45A3-8987-276426E2C46B}"/>
                </a:ext>
              </a:extLst>
            </p:cNvPr>
            <p:cNvSpPr txBox="1"/>
            <p:nvPr/>
          </p:nvSpPr>
          <p:spPr>
            <a:xfrm>
              <a:off x="6604687" y="2311080"/>
              <a:ext cx="24793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Foreign </a:t>
              </a:r>
            </a:p>
            <a:p>
              <a:r>
                <a:rPr lang="en-US" sz="21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Policy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C21D56-2C01-44C7-B4A0-CE8C1EAA7DF4}"/>
                </a:ext>
              </a:extLst>
            </p:cNvPr>
            <p:cNvSpPr txBox="1"/>
            <p:nvPr/>
          </p:nvSpPr>
          <p:spPr>
            <a:xfrm>
              <a:off x="4946270" y="2328901"/>
              <a:ext cx="24793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National </a:t>
              </a:r>
            </a:p>
            <a:p>
              <a:r>
                <a:rPr lang="en-US" sz="21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Security</a:t>
              </a:r>
            </a:p>
          </p:txBody>
        </p:sp>
      </p:grpSp>
      <p:pic>
        <p:nvPicPr>
          <p:cNvPr id="1028" name="Picture 4" descr="Image result for picture of homeland security uniform">
            <a:extLst>
              <a:ext uri="{FF2B5EF4-FFF2-40B4-BE49-F238E27FC236}">
                <a16:creationId xmlns:a16="http://schemas.microsoft.com/office/drawing/2014/main" id="{890BE3F0-DF01-44ED-84DB-3C887AA4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623"/>
            <a:ext cx="2317203" cy="17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cture of crowdsourcing">
            <a:extLst>
              <a:ext uri="{FF2B5EF4-FFF2-40B4-BE49-F238E27FC236}">
                <a16:creationId xmlns:a16="http://schemas.microsoft.com/office/drawing/2014/main" id="{2CB32D7F-E9DD-40BC-AB3C-86F69B60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9871"/>
            <a:ext cx="2317203" cy="171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D63B34-022F-4FC6-B33A-5EFBACD2C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9722" y="1894033"/>
            <a:ext cx="1882278" cy="1755392"/>
          </a:xfrm>
          <a:prstGeom prst="rect">
            <a:avLst/>
          </a:prstGeom>
        </p:spPr>
      </p:pic>
      <p:pic>
        <p:nvPicPr>
          <p:cNvPr id="1034" name="Picture 10" descr="Image result for picture of politician">
            <a:extLst>
              <a:ext uri="{FF2B5EF4-FFF2-40B4-BE49-F238E27FC236}">
                <a16:creationId xmlns:a16="http://schemas.microsoft.com/office/drawing/2014/main" id="{32EB90E9-E05D-4FE8-9183-DAA85B43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00" y="3631049"/>
            <a:ext cx="1888600" cy="17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93C-0227-4A48-97D1-08826350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31C4-ED5F-41DE-9D94-48948C22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https://www.kaggle.com/c/passenger-screening-algorithm-challenge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https://www.google.fr/amp/s/www.ndtv.com/offbeat/worlds-first-ai-politician-developed-1780166%3famp=1&amp;akamai-rum=off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https://www.weforum.org/agenda/2017/08/artificial-intelligence-can-save-democracy-unless-it-destroys-it-first/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https://www.campaignsandelections.com/videos/data-analytics-and-the-future-of-political-campaigning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4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Californian FB</vt:lpstr>
      <vt:lpstr>Constantia</vt:lpstr>
      <vt:lpstr>Elephant</vt:lpstr>
      <vt:lpstr>Office Theme</vt:lpstr>
      <vt:lpstr>Application of Data Science in Governance </vt:lpstr>
      <vt:lpstr>Recent Areas of Application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Data Science in Governance</dc:title>
  <dc:creator>chux illoh</dc:creator>
  <cp:lastModifiedBy>chux illoh</cp:lastModifiedBy>
  <cp:revision>17</cp:revision>
  <dcterms:created xsi:type="dcterms:W3CDTF">2018-03-01T10:50:13Z</dcterms:created>
  <dcterms:modified xsi:type="dcterms:W3CDTF">2018-03-03T16:37:35Z</dcterms:modified>
</cp:coreProperties>
</file>