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Muli" panose="020B0604020202020204" charset="0"/>
      <p:regular r:id="rId20"/>
      <p:bold r:id="rId21"/>
      <p:italic r:id="rId22"/>
      <p:boldItalic r:id="rId23"/>
    </p:embeddedFont>
    <p:embeddedFont>
      <p:font typeface="Nixie One" panose="020B0604020202020204" charset="0"/>
      <p:regular r:id="rId24"/>
    </p:embeddedFont>
    <p:embeddedFont>
      <p:font typeface="Helvetica Neue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9200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427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278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8355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282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535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02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162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395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83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402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754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852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602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8028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151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9605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919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Shape 49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Shape 56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7" name="Shape 5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Shape 59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Shape 60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1" name="Shape 6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Shape 69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0" name="Shape 7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0" name="Shape 8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Shape 86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Shape 89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1" name="Shape 91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Shape 95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6" name="Shape 9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Shape 98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Shape 99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0" name="Shape 10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09" name="Shape 10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19" name="Shape 1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Shape 16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3" name="Shape 173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" name="Shape 17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78" name="Shape 17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Shape 180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Shape 181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2" name="Shape 18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Shape 190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1" name="Shape 19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Shape 200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1" name="Shape 20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Shape 207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4" name="Shape 214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Shape 21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Shape 21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Shape 21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19" name="Shape 21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Shape 221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Shape 222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3" name="Shape 22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Shape 231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2" name="Shape 23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Shape 23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0" name="Shape 240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Shape 242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Shape 243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Shape 244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45" name="Shape 24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Shape 24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Shape 24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49" name="Shape 24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Shape 25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58" name="Shape 25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Shape 262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Shape 26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Shape 267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68" name="Shape 26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Shape 274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" name="Shape 27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279" name="Shape 279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Shape 283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84" name="Shape 28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Shape 28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Shape 28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88" name="Shape 28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97" name="Shape 29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Shape 301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Shape 302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6" name="Shape 30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07" name="Shape 30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" name="Shape 313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258209" y="1991825"/>
            <a:ext cx="701527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 Future Sales</a:t>
            </a:r>
            <a:endParaRPr dirty="0"/>
          </a:p>
        </p:txBody>
      </p:sp>
      <p:sp>
        <p:nvSpPr>
          <p:cNvPr id="330" name="Shape 330"/>
          <p:cNvSpPr txBox="1"/>
          <p:nvPr/>
        </p:nvSpPr>
        <p:spPr>
          <a:xfrm>
            <a:off x="2732025" y="2878100"/>
            <a:ext cx="36798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By Cesar Miranda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achieve the deliverable</a:t>
            </a:r>
            <a:endParaRPr/>
          </a:p>
        </p:txBody>
      </p:sp>
      <p:sp>
        <p:nvSpPr>
          <p:cNvPr id="421" name="Shape 421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Shape 422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/>
        </p:nvSpPr>
        <p:spPr>
          <a:xfrm>
            <a:off x="1332575" y="2252150"/>
            <a:ext cx="2223300" cy="14595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Analize &amp; generate the features for each dataset.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3350300" y="2252150"/>
            <a:ext cx="2223300" cy="14595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Consolidate the daily information to monthly.</a:t>
            </a:r>
            <a:endParaRPr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5368001" y="2252150"/>
            <a:ext cx="2223300" cy="14595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Use the algorithm with the best score to generate the model</a:t>
            </a:r>
            <a:endParaRPr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62307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Analize &amp; Add features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5" name="Shape 4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752" y="2018100"/>
            <a:ext cx="2725049" cy="292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Shape 4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774" y="2018100"/>
            <a:ext cx="2833900" cy="292337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Shape 437"/>
          <p:cNvSpPr/>
          <p:nvPr/>
        </p:nvSpPr>
        <p:spPr>
          <a:xfrm>
            <a:off x="3721250" y="3399075"/>
            <a:ext cx="695400" cy="30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62307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Daily data to monthly</a:t>
            </a:r>
            <a:endParaRPr/>
          </a:p>
        </p:txBody>
      </p:sp>
      <p:pic>
        <p:nvPicPr>
          <p:cNvPr id="443" name="Shape 4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602" y="1976750"/>
            <a:ext cx="2725049" cy="292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Shape 4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375" y="1976750"/>
            <a:ext cx="2460575" cy="30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Shape 445"/>
          <p:cNvSpPr/>
          <p:nvPr/>
        </p:nvSpPr>
        <p:spPr>
          <a:xfrm>
            <a:off x="3721250" y="3399075"/>
            <a:ext cx="695400" cy="30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67020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with the best scored</a:t>
            </a:r>
            <a:endParaRPr/>
          </a:p>
        </p:txBody>
      </p:sp>
      <p:pic>
        <p:nvPicPr>
          <p:cNvPr id="451" name="Shape 4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850" y="2437575"/>
            <a:ext cx="3510975" cy="208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Implications</a:t>
            </a:r>
            <a:endParaRPr/>
          </a:p>
        </p:txBody>
      </p:sp>
      <p:sp>
        <p:nvSpPr>
          <p:cNvPr id="457" name="Shape 457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Shape 458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2274125" y="1801625"/>
            <a:ext cx="54411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Do not show the data of customer to anyone who does not belong to the project.</a:t>
            </a:r>
            <a:endParaRPr sz="1800"/>
          </a:p>
        </p:txBody>
      </p:sp>
      <p:grpSp>
        <p:nvGrpSpPr>
          <p:cNvPr id="464" name="Shape 464"/>
          <p:cNvGrpSpPr/>
          <p:nvPr/>
        </p:nvGrpSpPr>
        <p:grpSpPr>
          <a:xfrm>
            <a:off x="4140147" y="2863345"/>
            <a:ext cx="803527" cy="520458"/>
            <a:chOff x="3241525" y="3039450"/>
            <a:chExt cx="494600" cy="312625"/>
          </a:xfrm>
        </p:grpSpPr>
        <p:sp>
          <p:nvSpPr>
            <p:cNvPr id="465" name="Shape 465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2" name="Shape 472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473" name="Shape 473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Goal, Benefits and Datasets</a:t>
            </a:r>
            <a:endParaRPr/>
          </a:p>
        </p:txBody>
      </p:sp>
      <p:sp>
        <p:nvSpPr>
          <p:cNvPr id="336" name="Shape 336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4092900" cy="14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“Predict the number of products that  each store is going to sell the next month (Nov 2015)”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Shape 343"/>
          <p:cNvGrpSpPr/>
          <p:nvPr/>
        </p:nvGrpSpPr>
        <p:grpSpPr>
          <a:xfrm>
            <a:off x="6458086" y="1885817"/>
            <a:ext cx="1480429" cy="1738706"/>
            <a:chOff x="5970800" y="1619250"/>
            <a:chExt cx="428650" cy="456725"/>
          </a:xfrm>
        </p:grpSpPr>
        <p:sp>
          <p:nvSpPr>
            <p:cNvPr id="344" name="Shape 344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Have the sufficient stock to cover the volume of sales.</a:t>
            </a:r>
            <a:endParaRPr/>
          </a:p>
        </p:txBody>
      </p:sp>
      <p:sp>
        <p:nvSpPr>
          <p:cNvPr id="355" name="Shape 355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Take the possible decision to retire the product of the store because of the low level of sales. </a:t>
            </a:r>
            <a:endParaRPr/>
          </a:p>
        </p:txBody>
      </p:sp>
      <p:sp>
        <p:nvSpPr>
          <p:cNvPr id="356" name="Shape 356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Improve the sales plan the company has for each store.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7" name="Shape 357"/>
          <p:cNvGrpSpPr/>
          <p:nvPr/>
        </p:nvGrpSpPr>
        <p:grpSpPr>
          <a:xfrm>
            <a:off x="6677176" y="3316347"/>
            <a:ext cx="939078" cy="802044"/>
            <a:chOff x="5300400" y="3670175"/>
            <a:chExt cx="421300" cy="399325"/>
          </a:xfrm>
        </p:grpSpPr>
        <p:sp>
          <p:nvSpPr>
            <p:cNvPr id="358" name="Shape 35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Shape 363"/>
          <p:cNvGrpSpPr/>
          <p:nvPr/>
        </p:nvGrpSpPr>
        <p:grpSpPr>
          <a:xfrm>
            <a:off x="2115223" y="3373523"/>
            <a:ext cx="770795" cy="744884"/>
            <a:chOff x="1921475" y="3695200"/>
            <a:chExt cx="438400" cy="349875"/>
          </a:xfrm>
        </p:grpSpPr>
        <p:sp>
          <p:nvSpPr>
            <p:cNvPr id="364" name="Shape 364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7" name="Shape 367"/>
          <p:cNvSpPr/>
          <p:nvPr/>
        </p:nvSpPr>
        <p:spPr>
          <a:xfrm>
            <a:off x="4528693" y="2604036"/>
            <a:ext cx="615017" cy="645290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/>
        </p:nvSpPr>
        <p:spPr>
          <a:xfrm>
            <a:off x="3619500" y="358925"/>
            <a:ext cx="4927316" cy="383597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4" name="Shape 374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Shop Dataset</a:t>
            </a:r>
            <a:endParaRPr b="1">
              <a:solidFill>
                <a:srgbClr val="19BBD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List of all shops of the company.</a:t>
            </a:r>
            <a:endParaRPr sz="1800"/>
          </a:p>
        </p:txBody>
      </p:sp>
      <p:grpSp>
        <p:nvGrpSpPr>
          <p:cNvPr id="375" name="Shape 375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376" name="Shape 376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5700" y="571950"/>
            <a:ext cx="4515000" cy="28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/>
        </p:nvSpPr>
        <p:spPr>
          <a:xfrm>
            <a:off x="3619500" y="358925"/>
            <a:ext cx="4927316" cy="383597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5" name="Shape 385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Items</a:t>
            </a:r>
            <a:endParaRPr b="1">
              <a:solidFill>
                <a:srgbClr val="19BBD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List of items that are sold in all stores. </a:t>
            </a:r>
            <a:endParaRPr sz="1800"/>
          </a:p>
        </p:txBody>
      </p:sp>
      <p:grpSp>
        <p:nvGrpSpPr>
          <p:cNvPr id="386" name="Shape 386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387" name="Shape 38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89" name="Shape 3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5700" y="562625"/>
            <a:ext cx="4515000" cy="285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/>
        </p:nvSpPr>
        <p:spPr>
          <a:xfrm>
            <a:off x="3619500" y="358925"/>
            <a:ext cx="4927316" cy="383597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6" name="Shape 396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Sales Dataset</a:t>
            </a:r>
            <a:endParaRPr b="1">
              <a:solidFill>
                <a:srgbClr val="19BBD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the number of items each stores has sold since 2013.</a:t>
            </a:r>
            <a:endParaRPr sz="1800"/>
          </a:p>
        </p:txBody>
      </p:sp>
      <p:grpSp>
        <p:nvGrpSpPr>
          <p:cNvPr id="397" name="Shape 397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398" name="Shape 39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0" name="Shape 4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5701" y="562625"/>
            <a:ext cx="4515000" cy="28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</a:t>
            </a:r>
            <a:endParaRPr/>
          </a:p>
        </p:txBody>
      </p:sp>
      <p:sp>
        <p:nvSpPr>
          <p:cNvPr id="406" name="Shape 406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Shape 407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2051200" y="1596350"/>
            <a:ext cx="3935700" cy="24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“A model that can predict the number of products that are going to be sold the next month with at least 60% of accuracy”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Shape 413"/>
          <p:cNvGrpSpPr/>
          <p:nvPr/>
        </p:nvGrpSpPr>
        <p:grpSpPr>
          <a:xfrm>
            <a:off x="6226677" y="1812719"/>
            <a:ext cx="2630138" cy="1427228"/>
            <a:chOff x="5255200" y="3006475"/>
            <a:chExt cx="511700" cy="378575"/>
          </a:xfrm>
        </p:grpSpPr>
        <p:sp>
          <p:nvSpPr>
            <p:cNvPr id="414" name="Shape 414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Presentación en pantalla (16:9)</PresentationFormat>
  <Paragraphs>40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Muli</vt:lpstr>
      <vt:lpstr>Nixie One</vt:lpstr>
      <vt:lpstr>Helvetica Neue</vt:lpstr>
      <vt:lpstr>Imogen template</vt:lpstr>
      <vt:lpstr>Predict Future Sales</vt:lpstr>
      <vt:lpstr>Goal, Benefits and Datasets</vt:lpstr>
      <vt:lpstr>Presentación de PowerPoint</vt:lpstr>
      <vt:lpstr>Benefits</vt:lpstr>
      <vt:lpstr>Presentación de PowerPoint</vt:lpstr>
      <vt:lpstr>Presentación de PowerPoint</vt:lpstr>
      <vt:lpstr>Presentación de PowerPoint</vt:lpstr>
      <vt:lpstr>Deliverable</vt:lpstr>
      <vt:lpstr>Presentación de PowerPoint</vt:lpstr>
      <vt:lpstr>How to achieve the deliverable</vt:lpstr>
      <vt:lpstr>Presentación de PowerPoint</vt:lpstr>
      <vt:lpstr>Analize &amp; Add features </vt:lpstr>
      <vt:lpstr>Daily data to monthly</vt:lpstr>
      <vt:lpstr>Algorithm with the best scored</vt:lpstr>
      <vt:lpstr>Ethical Implications</vt:lpstr>
      <vt:lpstr>Presentación de PowerPoint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Future Sales</dc:title>
  <cp:lastModifiedBy>Cesar Miranda</cp:lastModifiedBy>
  <cp:revision>1</cp:revision>
  <dcterms:modified xsi:type="dcterms:W3CDTF">2018-04-19T22:28:21Z</dcterms:modified>
</cp:coreProperties>
</file>