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7111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Science Behind Speech Recognition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Lucy ADEKE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MoTIS 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02nd/03/2018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this all about?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022600" cy="3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Data is used to train speech recognition systems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Consists of Acoustic model and Language model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Sounds → Words → Sentences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Use neural networks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Deep Learning techniques enabled the use of speech recognition outside controlled environments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Char char="●"/>
            </a:pPr>
            <a:r>
              <a:rPr lang="fr" sz="2400">
                <a:solidFill>
                  <a:srgbClr val="444444"/>
                </a:solidFill>
                <a:highlight>
                  <a:schemeClr val="lt1"/>
                </a:highlight>
              </a:rPr>
              <a:t>Error rates of less than 8% reported (2017)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History of speech recognition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Char char="●"/>
            </a:pPr>
            <a:r>
              <a:rPr lang="fr" sz="2400" dirty="0">
                <a:solidFill>
                  <a:srgbClr val="444444"/>
                </a:solidFill>
                <a:highlight>
                  <a:schemeClr val="lt1"/>
                </a:highlight>
              </a:rPr>
              <a:t>1950s - 9 numbers</a:t>
            </a:r>
            <a:endParaRPr sz="2400" dirty="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Char char="●"/>
            </a:pPr>
            <a:r>
              <a:rPr lang="fr" sz="2400" dirty="0">
                <a:solidFill>
                  <a:srgbClr val="444444"/>
                </a:solidFill>
                <a:highlight>
                  <a:schemeClr val="lt1"/>
                </a:highlight>
              </a:rPr>
              <a:t>1960s - 16 English words</a:t>
            </a:r>
            <a:endParaRPr sz="2400" dirty="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Char char="●"/>
            </a:pPr>
            <a:r>
              <a:rPr lang="fr" sz="2400" dirty="0">
                <a:solidFill>
                  <a:srgbClr val="444444"/>
                </a:solidFill>
                <a:highlight>
                  <a:schemeClr val="lt1"/>
                </a:highlight>
              </a:rPr>
              <a:t>1970s - Interprete multiple voices</a:t>
            </a:r>
            <a:endParaRPr sz="2400" dirty="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Char char="●"/>
            </a:pPr>
            <a:r>
              <a:rPr lang="fr" sz="2400" dirty="0">
                <a:solidFill>
                  <a:srgbClr val="444444"/>
                </a:solidFill>
                <a:highlight>
                  <a:schemeClr val="lt1"/>
                </a:highlight>
              </a:rPr>
              <a:t>1980s - Prediction comes into play</a:t>
            </a:r>
            <a:endParaRPr sz="2400" dirty="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Char char="●"/>
            </a:pPr>
            <a:r>
              <a:rPr lang="fr" sz="2400" dirty="0">
                <a:solidFill>
                  <a:srgbClr val="444444"/>
                </a:solidFill>
                <a:highlight>
                  <a:schemeClr val="lt1"/>
                </a:highlight>
              </a:rPr>
              <a:t>1990s - First commercial text to speech tool</a:t>
            </a:r>
            <a:endParaRPr sz="2400" dirty="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Char char="●"/>
            </a:pPr>
            <a:r>
              <a:rPr lang="fr" sz="2400" dirty="0">
                <a:solidFill>
                  <a:srgbClr val="444444"/>
                </a:solidFill>
                <a:highlight>
                  <a:schemeClr val="lt1"/>
                </a:highlight>
              </a:rPr>
              <a:t>2000s - Google </a:t>
            </a:r>
            <a:r>
              <a:rPr lang="fr" sz="2400" dirty="0" smtClean="0">
                <a:solidFill>
                  <a:srgbClr val="444444"/>
                </a:solidFill>
                <a:highlight>
                  <a:schemeClr val="lt1"/>
                </a:highlight>
              </a:rPr>
              <a:t>revolutionizes </a:t>
            </a:r>
            <a:r>
              <a:rPr lang="fr" sz="2400" dirty="0">
                <a:solidFill>
                  <a:srgbClr val="444444"/>
                </a:solidFill>
                <a:highlight>
                  <a:schemeClr val="lt1"/>
                </a:highlight>
              </a:rPr>
              <a:t>it</a:t>
            </a:r>
            <a:endParaRPr sz="2400" dirty="0">
              <a:solidFill>
                <a:srgbClr val="44444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Common users of this technology?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                                                  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50" y="2064404"/>
            <a:ext cx="1395325" cy="14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375" y="1994413"/>
            <a:ext cx="1880934" cy="14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8075" y="1965298"/>
            <a:ext cx="2754330" cy="14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4525" y="1943631"/>
            <a:ext cx="2229475" cy="125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Uses of speech recognition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fr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 smart phones (voice dialling, voice search)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fr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automatically handle input as part of help desk applications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fr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assist people with disabilities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fr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Call routing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fr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speech to text processing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625" y="2834450"/>
            <a:ext cx="1552675" cy="8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175" y="1556450"/>
            <a:ext cx="1083400" cy="10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Shortcomings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Background noise interference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Limited Language Support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Variation of pronunciation due to various accents</a:t>
            </a:r>
            <a:endParaRPr sz="24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175" y="410000"/>
            <a:ext cx="1663975" cy="12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What’s the future?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Replace GUIs in businesses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Connected Homes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Car Systems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Audio and Video entertainment systems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Authentication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750" y="1072400"/>
            <a:ext cx="2062551" cy="12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727" y="2616313"/>
            <a:ext cx="1735573" cy="12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675" y="384900"/>
            <a:ext cx="5653776" cy="37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Threats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fr" sz="2400"/>
              <a:t>Privacy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fr" sz="2400"/>
              <a:t>Human interaction will become obsolete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fr" sz="2400"/>
              <a:t>Loss of jobs</a:t>
            </a:r>
            <a:endParaRPr sz="24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375" y="689475"/>
            <a:ext cx="1987125" cy="17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Data Science Behind Speech Recognition</vt:lpstr>
      <vt:lpstr>What is this all about?</vt:lpstr>
      <vt:lpstr>History of speech recognition</vt:lpstr>
      <vt:lpstr>Common users of this technology?</vt:lpstr>
      <vt:lpstr>Uses of speech recognition</vt:lpstr>
      <vt:lpstr>Shortcomings</vt:lpstr>
      <vt:lpstr>What’s the future?</vt:lpstr>
      <vt:lpstr>PowerPoint Presentation</vt:lpstr>
      <vt:lpstr>Threats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Behind Speech Recognition</dc:title>
  <cp:lastModifiedBy>lucy</cp:lastModifiedBy>
  <cp:revision>1</cp:revision>
  <dcterms:modified xsi:type="dcterms:W3CDTF">2018-03-05T18:20:09Z</dcterms:modified>
</cp:coreProperties>
</file>