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C4E-ACCA-4A74-AA10-FDA70747E72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A56B-4684-4C8E-87C7-550AB51B26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C4E-ACCA-4A74-AA10-FDA70747E72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A56B-4684-4C8E-87C7-550AB51B2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C4E-ACCA-4A74-AA10-FDA70747E72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A56B-4684-4C8E-87C7-550AB51B2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C4E-ACCA-4A74-AA10-FDA70747E72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A56B-4684-4C8E-87C7-550AB51B2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C4E-ACCA-4A74-AA10-FDA70747E72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A56B-4684-4C8E-87C7-550AB51B26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C4E-ACCA-4A74-AA10-FDA70747E72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A56B-4684-4C8E-87C7-550AB51B2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C4E-ACCA-4A74-AA10-FDA70747E72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A56B-4684-4C8E-87C7-550AB51B2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C4E-ACCA-4A74-AA10-FDA70747E72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A56B-4684-4C8E-87C7-550AB51B2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C4E-ACCA-4A74-AA10-FDA70747E72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A56B-4684-4C8E-87C7-550AB51B2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C4E-ACCA-4A74-AA10-FDA70747E72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A56B-4684-4C8E-87C7-550AB51B2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C4E-ACCA-4A74-AA10-FDA70747E72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C9A56B-4684-4C8E-87C7-550AB51B26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263C4E-ACCA-4A74-AA10-FDA70747E72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C9A56B-4684-4C8E-87C7-550AB51B268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4" y="0"/>
            <a:ext cx="9139430" cy="6438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564" y="6096000"/>
            <a:ext cx="913943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Science in Ecommerce – Customer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30480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i="1" dirty="0"/>
              <a:t>“Without data you’re just another person with an opinion.”</a:t>
            </a:r>
            <a:endParaRPr lang="en-US" dirty="0"/>
          </a:p>
          <a:p>
            <a:r>
              <a:rPr lang="en-US" i="1" dirty="0"/>
              <a:t>“For every two degrees the temperature goes up, check-ins at ice cream shops go up by 2%”</a:t>
            </a:r>
            <a:endParaRPr lang="en-US" dirty="0"/>
          </a:p>
          <a:p>
            <a:r>
              <a:rPr lang="en-US" i="1" dirty="0"/>
              <a:t>“Numbers have an important story to tell. They rely on you to give them a voice”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762000"/>
            <a:ext cx="29718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Product Recommendations for Customers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recommendation engines implemented through data science have two major </a:t>
            </a:r>
            <a:r>
              <a:rPr lang="en-US" dirty="0" smtClean="0"/>
              <a:t>motives</a:t>
            </a:r>
          </a:p>
          <a:p>
            <a:r>
              <a:rPr lang="en-US" dirty="0" smtClean="0"/>
              <a:t>Cross-sell</a:t>
            </a:r>
          </a:p>
          <a:p>
            <a:r>
              <a:rPr lang="en-US" dirty="0" smtClean="0"/>
              <a:t>Up-sell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Gaining Customer Insights for customer retention, up selling and cross selling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Business focus</a:t>
            </a:r>
          </a:p>
          <a:p>
            <a:r>
              <a:rPr lang="en-US" dirty="0"/>
              <a:t>Who </a:t>
            </a:r>
            <a:r>
              <a:rPr lang="en-US" dirty="0" smtClean="0"/>
              <a:t>is </a:t>
            </a:r>
            <a:r>
              <a:rPr lang="en-US" dirty="0"/>
              <a:t>buying </a:t>
            </a:r>
            <a:r>
              <a:rPr lang="en-US" dirty="0" smtClean="0"/>
              <a:t>the </a:t>
            </a:r>
            <a:r>
              <a:rPr lang="en-US" dirty="0"/>
              <a:t>products?</a:t>
            </a:r>
          </a:p>
          <a:p>
            <a:r>
              <a:rPr lang="en-US" dirty="0"/>
              <a:t>Which location do they live?</a:t>
            </a:r>
          </a:p>
          <a:p>
            <a:r>
              <a:rPr lang="en-US" dirty="0"/>
              <a:t>What kind of products they are interested in?</a:t>
            </a:r>
          </a:p>
          <a:p>
            <a:r>
              <a:rPr lang="en-US" dirty="0"/>
              <a:t>How the business can serve them better?</a:t>
            </a:r>
          </a:p>
          <a:p>
            <a:r>
              <a:rPr lang="en-US" dirty="0"/>
              <a:t>What makes them buy?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76600"/>
            <a:ext cx="8229600" cy="533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dirty="0" smtClean="0"/>
              <a:t>  </a:t>
            </a:r>
            <a:r>
              <a:rPr lang="en-US" sz="2800" b="1" dirty="0" smtClean="0"/>
              <a:t>Personalized </a:t>
            </a:r>
            <a:r>
              <a:rPr lang="en-US" sz="2800" b="1" dirty="0"/>
              <a:t>Marketing </a:t>
            </a:r>
            <a:r>
              <a:rPr lang="en-US" sz="2800" b="1" dirty="0" smtClean="0"/>
              <a:t>Strategies 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dirty="0" err="1" smtClean="0"/>
              <a:t>Eg</a:t>
            </a:r>
            <a:r>
              <a:rPr lang="en-US" sz="2800" dirty="0" smtClean="0"/>
              <a:t>. Google Ads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129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Predicting the Supply Chain model for effective delivery</a:t>
            </a:r>
          </a:p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ight 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amount of products in the right place at the right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3886200"/>
            <a:ext cx="7848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Identify Your Most Valuable Customers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Drive Sales with Intelligent Product Recommendations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Automatically Extract Useful Information from Reviews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The sexiest </a:t>
            </a:r>
            <a:r>
              <a:rPr lang="en-US" i="1" dirty="0"/>
              <a:t>job in the next 10 years will be </a:t>
            </a:r>
            <a:r>
              <a:rPr lang="en-US" i="1" dirty="0" smtClean="0"/>
              <a:t>Data Science, </a:t>
            </a:r>
            <a:r>
              <a:rPr lang="en-US" i="1" dirty="0"/>
              <a:t>and I’m not </a:t>
            </a:r>
            <a:r>
              <a:rPr lang="en-US" i="1" dirty="0" smtClean="0"/>
              <a:t>kidding!!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529</TotalTime>
  <Words>138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PowerPoint Presentation</vt:lpstr>
      <vt:lpstr>PowerPoint Presentation</vt:lpstr>
      <vt:lpstr>PowerPoint Presentation</vt:lpstr>
      <vt:lpstr>Gaining Customer Insights for customer retention, up selling and cross selling</vt:lpstr>
      <vt:lpstr>  Personalized Marketing Strategies   Eg. Google Ads 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Prasane</dc:creator>
  <cp:lastModifiedBy>Prasane</cp:lastModifiedBy>
  <cp:revision>7</cp:revision>
  <dcterms:created xsi:type="dcterms:W3CDTF">2018-03-01T23:08:39Z</dcterms:created>
  <dcterms:modified xsi:type="dcterms:W3CDTF">2018-03-02T07:58:16Z</dcterms:modified>
</cp:coreProperties>
</file>