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59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2DDF9F-0153-42F1-9084-5178CB4DDCAA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C5BCB47-6E59-4385-AD6C-E24A43ED686E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096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DF9F-0153-42F1-9084-5178CB4DDCAA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CB47-6E59-4385-AD6C-E24A43ED68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650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DF9F-0153-42F1-9084-5178CB4DDCAA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CB47-6E59-4385-AD6C-E24A43ED68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9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DF9F-0153-42F1-9084-5178CB4DDCAA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CB47-6E59-4385-AD6C-E24A43ED68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902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2DDF9F-0153-42F1-9084-5178CB4DDCAA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5BCB47-6E59-4385-AD6C-E24A43ED686E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65516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DF9F-0153-42F1-9084-5178CB4DDCAA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CB47-6E59-4385-AD6C-E24A43ED68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22619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DF9F-0153-42F1-9084-5178CB4DDCAA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CB47-6E59-4385-AD6C-E24A43ED68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19162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DF9F-0153-42F1-9084-5178CB4DDCAA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CB47-6E59-4385-AD6C-E24A43ED68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390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DF9F-0153-42F1-9084-5178CB4DDCAA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CB47-6E59-4385-AD6C-E24A43ED68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818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E2DDF9F-0153-42F1-9084-5178CB4DDCAA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C5BCB47-6E59-4385-AD6C-E24A43ED686E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63479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E2DDF9F-0153-42F1-9084-5178CB4DDCAA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C5BCB47-6E59-4385-AD6C-E24A43ED68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432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2DDF9F-0153-42F1-9084-5178CB4DDCAA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C5BCB47-6E59-4385-AD6C-E24A43ED686E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116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iku.com/solutions/industries/gaming/" TargetMode="External"/><Relationship Id="rId7" Type="http://schemas.openxmlformats.org/officeDocument/2006/relationships/hyperlink" Target="NULL" TargetMode="External"/><Relationship Id="rId2" Type="http://schemas.openxmlformats.org/officeDocument/2006/relationships/hyperlink" Target="https://www.springpeople.com/blog/data-science-and-analytics-in-the-gaming-indust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ai-esports-thoughts-on-the-future-7b548792725d" TargetMode="External"/><Relationship Id="rId5" Type="http://schemas.openxmlformats.org/officeDocument/2006/relationships/hyperlink" Target="https://analyticsindiamag.com/analytics-in-video-game-industry-defintely-a-game-changer/" TargetMode="External"/><Relationship Id="rId4" Type="http://schemas.openxmlformats.org/officeDocument/2006/relationships/hyperlink" Target="http://bigdata-madesimple.com/gaming-industry-turns-to-big-data-to-understand-gamers-interests-and-habi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BAAD-EFC2-4AC0-BF50-A7589060B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in Gaming Industry</a:t>
            </a: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83CEB-A8C6-4C51-958C-7307B4044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Cesar Miranda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924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C0FC-04DD-49DB-8B08-63FB1EF9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is collected?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9B4B-98E4-44A7-9031-1CC29269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Everytime</a:t>
            </a:r>
            <a:r>
              <a:rPr lang="en-US" dirty="0"/>
              <a:t> users interact with the game using the different devices, the game internally is saving all the actions and tactics the user is doing.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903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9599-ED0F-4444-8A23-6C1FC23F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used for?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CA09-9DE1-4DE1-93B6-4B2A4CB72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Improve gameplay: analyze why users abandon the game, re-examine storylines and challenges of the game. </a:t>
            </a:r>
          </a:p>
          <a:p>
            <a:r>
              <a:rPr lang="en-US" dirty="0"/>
              <a:t>Increase advertising revenue: offering customizations according the user preferences of the game or allow others to sell things through it. </a:t>
            </a:r>
          </a:p>
          <a:p>
            <a:r>
              <a:rPr lang="en-US" dirty="0"/>
              <a:t>Manage user experience: it is different to play in an iPhone or iPad than in a computer. </a:t>
            </a:r>
          </a:p>
          <a:p>
            <a:r>
              <a:rPr lang="en-US" dirty="0"/>
              <a:t>Improve the use of infrastructure (online games): Help to understand when and how the infrastructure is being pushed to its limits.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0815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782F-AE7C-4075-B9DE-BA30CC22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companies?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5CA4-3899-4693-BACE-93AC57E1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Electronic Arts (EA)</a:t>
            </a:r>
          </a:p>
          <a:p>
            <a:r>
              <a:rPr lang="en-US" dirty="0"/>
              <a:t>Activision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Blizzard</a:t>
            </a:r>
          </a:p>
          <a:p>
            <a:r>
              <a:rPr lang="en-US" dirty="0"/>
              <a:t>Valve corporation</a:t>
            </a:r>
          </a:p>
          <a:p>
            <a:r>
              <a:rPr lang="en-US" dirty="0" err="1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72492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1C81-6A22-4D4A-BD57-0CCDD622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Games?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C0A45-2E0B-4EDC-A3C5-66CECC63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FarmVille</a:t>
            </a:r>
            <a:r>
              <a:rPr lang="en-US" dirty="0"/>
              <a:t> (offers the clients additional livestock in exchange for money and also discovered the importance of certain objects for the users.)</a:t>
            </a:r>
            <a:endParaRPr lang="es-ES" dirty="0"/>
          </a:p>
          <a:p>
            <a:r>
              <a:rPr lang="en-US" dirty="0"/>
              <a:t>Candy Crush (it is free but users can buy special actions to clear difficult boards)</a:t>
            </a:r>
          </a:p>
          <a:p>
            <a:r>
              <a:rPr lang="en-US" dirty="0"/>
              <a:t>Minecraft (get from the clients what things are enjoyed and annoyed by them) </a:t>
            </a:r>
          </a:p>
          <a:p>
            <a:r>
              <a:rPr lang="en-US" dirty="0"/>
              <a:t>Call of duty</a:t>
            </a:r>
          </a:p>
          <a:p>
            <a:r>
              <a:rPr lang="en-US" dirty="0" err="1"/>
              <a:t>Dota</a:t>
            </a:r>
            <a:r>
              <a:rPr lang="en-US" dirty="0"/>
              <a:t> 2</a:t>
            </a:r>
            <a:endParaRPr lang="es-ES" dirty="0"/>
          </a:p>
          <a:p>
            <a:r>
              <a:rPr lang="en-US" dirty="0"/>
              <a:t>StarCraft 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/>
              <a:t>etc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715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A9C77-128D-4BDB-857E-54A1B603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3C0EC2-C010-47B4-AB24-DEF9DE49D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StarCraft 2:</a:t>
            </a:r>
          </a:p>
          <a:p>
            <a:pPr lvl="1"/>
            <a:r>
              <a:rPr lang="en-GB" dirty="0"/>
              <a:t>Google's </a:t>
            </a:r>
            <a:r>
              <a:rPr lang="en-GB" dirty="0" err="1"/>
              <a:t>Deepmind</a:t>
            </a:r>
            <a:r>
              <a:rPr lang="en-GB" dirty="0"/>
              <a:t> and Blizzard Studios created a platform where data scientists and developers can test their bots. </a:t>
            </a:r>
          </a:p>
          <a:p>
            <a:pPr lvl="1"/>
            <a:r>
              <a:rPr lang="en-GB" dirty="0"/>
              <a:t>AIIDE(*) Starcraft AI competition </a:t>
            </a:r>
          </a:p>
          <a:p>
            <a:r>
              <a:rPr lang="en-GB" dirty="0" err="1"/>
              <a:t>Dota</a:t>
            </a:r>
            <a:r>
              <a:rPr lang="en-GB" dirty="0"/>
              <a:t> 2:</a:t>
            </a:r>
          </a:p>
          <a:p>
            <a:pPr lvl="1"/>
            <a:r>
              <a:rPr lang="en-GB" dirty="0" err="1"/>
              <a:t>OpenAI</a:t>
            </a:r>
            <a:r>
              <a:rPr lang="en-GB" dirty="0"/>
              <a:t> created a bot that can defeat the best gamer in the world in a 1vs1 game. The challenge now is to create a bot that can play with 5 players at the same time and beat them. 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4D1F83-5F5F-4BEC-98F9-D4C68D1366B2}"/>
              </a:ext>
            </a:extLst>
          </p:cNvPr>
          <p:cNvSpPr txBox="1"/>
          <p:nvPr/>
        </p:nvSpPr>
        <p:spPr>
          <a:xfrm>
            <a:off x="1095375" y="5905500"/>
            <a:ext cx="96351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*AIIDE: </a:t>
            </a:r>
            <a:r>
              <a:rPr lang="es-ES" dirty="0" err="1"/>
              <a:t>the</a:t>
            </a:r>
            <a:r>
              <a:rPr lang="es-ES" dirty="0"/>
              <a:t> AI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Interactive</a:t>
            </a:r>
            <a:r>
              <a:rPr lang="es-ES" dirty="0"/>
              <a:t> Digital </a:t>
            </a:r>
            <a:r>
              <a:rPr lang="es-ES" dirty="0" err="1"/>
              <a:t>Entertainment</a:t>
            </a:r>
            <a:r>
              <a:rPr lang="es-ES" dirty="0"/>
              <a:t> </a:t>
            </a:r>
            <a:r>
              <a:rPr lang="es-ES" dirty="0" err="1"/>
              <a:t>conference</a:t>
            </a:r>
            <a:r>
              <a:rPr lang="es-ES" dirty="0"/>
              <a:t>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98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E0CC-9A70-4D63-84AA-346C3AEB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B4EE-72CA-4E01-B557-B0892062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PE" dirty="0">
                <a:hlinkClick r:id="rId2"/>
              </a:rPr>
              <a:t>https://www.springpeople.com/blog/data-science-and-analytics-in-the-gaming-industry/</a:t>
            </a:r>
            <a:endParaRPr lang="es-PE" dirty="0"/>
          </a:p>
          <a:p>
            <a:r>
              <a:rPr lang="es-PE" dirty="0">
                <a:hlinkClick r:id="rId3"/>
              </a:rPr>
              <a:t>https://www.dataiku.com/solutions/industries/gaming/</a:t>
            </a:r>
            <a:endParaRPr lang="es-PE" dirty="0"/>
          </a:p>
          <a:p>
            <a:r>
              <a:rPr lang="es-PE" dirty="0">
                <a:hlinkClick r:id="rId4"/>
              </a:rPr>
              <a:t>http://bigdata-madesimple.com/gaming-industry-turns-to-big-data-to-understand-gamers-interests-and-habits/</a:t>
            </a:r>
            <a:endParaRPr lang="es-PE" dirty="0"/>
          </a:p>
          <a:p>
            <a:r>
              <a:rPr lang="es-PE" dirty="0">
                <a:hlinkClick r:id="rId5"/>
              </a:rPr>
              <a:t>https://analyticsindiamag.com/analytics-in-video-game-industry-defintely-a-game-changer/</a:t>
            </a:r>
            <a:endParaRPr lang="es-PE">
              <a:hlinkClick r:id="rId5"/>
            </a:endParaRPr>
          </a:p>
          <a:p>
            <a:r>
              <a:rPr lang="es-PE" dirty="0">
                <a:hlinkClick r:id="rId6"/>
              </a:rPr>
              <a:t>https://towardsdatascience.com/ai-esports-thoughts-on-the-future-7b548792725d</a:t>
            </a:r>
            <a:endParaRPr lang="es-PE" dirty="0"/>
          </a:p>
          <a:p>
            <a:endParaRPr lang="es-PE" dirty="0">
              <a:hlinkClick r:id="rId7" invalidUrl="http://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7293810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166</TotalTime>
  <Words>212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Badge</vt:lpstr>
      <vt:lpstr>Data Science in Gaming Industry</vt:lpstr>
      <vt:lpstr>How data is collected?</vt:lpstr>
      <vt:lpstr>Why is it used for?</vt:lpstr>
      <vt:lpstr>Which companies?</vt:lpstr>
      <vt:lpstr>Which Games?</vt:lpstr>
      <vt:lpstr>Trends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Gaming Industry</dc:title>
  <dc:creator>Cesar Miranda</dc:creator>
  <cp:lastModifiedBy>Cesar Miranda</cp:lastModifiedBy>
  <cp:revision>12</cp:revision>
  <dcterms:created xsi:type="dcterms:W3CDTF">2018-02-28T20:23:46Z</dcterms:created>
  <dcterms:modified xsi:type="dcterms:W3CDTF">2018-03-01T21:19:05Z</dcterms:modified>
</cp:coreProperties>
</file>