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68" r:id="rId4"/>
    <p:sldId id="263" r:id="rId5"/>
    <p:sldId id="259" r:id="rId6"/>
    <p:sldId id="264" r:id="rId7"/>
    <p:sldId id="265" r:id="rId8"/>
    <p:sldId id="270" r:id="rId9"/>
    <p:sldId id="261" r:id="rId10"/>
    <p:sldId id="271" r:id="rId11"/>
    <p:sldId id="266" r:id="rId12"/>
    <p:sldId id="26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3C4-2551-4B44-AA2A-DFEC8CC4579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D7E-5FD8-4B61-A019-93AFBFAC25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3C4-2551-4B44-AA2A-DFEC8CC4579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D7E-5FD8-4B61-A019-93AFBFAC2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3C4-2551-4B44-AA2A-DFEC8CC4579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D7E-5FD8-4B61-A019-93AFBFAC2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3C4-2551-4B44-AA2A-DFEC8CC4579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D7E-5FD8-4B61-A019-93AFBFAC2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3C4-2551-4B44-AA2A-DFEC8CC4579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0947D7E-5FD8-4B61-A019-93AFBFAC25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3C4-2551-4B44-AA2A-DFEC8CC4579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D7E-5FD8-4B61-A019-93AFBFAC2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3C4-2551-4B44-AA2A-DFEC8CC4579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D7E-5FD8-4B61-A019-93AFBFAC2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3C4-2551-4B44-AA2A-DFEC8CC4579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D7E-5FD8-4B61-A019-93AFBFAC2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3C4-2551-4B44-AA2A-DFEC8CC4579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D7E-5FD8-4B61-A019-93AFBFAC2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3C4-2551-4B44-AA2A-DFEC8CC4579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D7E-5FD8-4B61-A019-93AFBFAC2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3C4-2551-4B44-AA2A-DFEC8CC4579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D7E-5FD8-4B61-A019-93AFBFAC2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76E83C4-2551-4B44-AA2A-DFEC8CC4579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0947D7E-5FD8-4B61-A019-93AFBFAC253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bike-sharing-deman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828800"/>
            <a:ext cx="7239000" cy="1904999"/>
          </a:xfrm>
        </p:spPr>
        <p:txBody>
          <a:bodyPr>
            <a:normAutofit fontScale="90000"/>
          </a:bodyPr>
          <a:lstStyle/>
          <a:p>
            <a:r>
              <a:rPr lang="en-US" dirty="0"/>
              <a:t>Bike Sharing Demand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6019800" cy="457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 - </a:t>
            </a:r>
            <a:r>
              <a:rPr lang="en-US" sz="3600" dirty="0" err="1" smtClean="0"/>
              <a:t>Saranraj</a:t>
            </a:r>
            <a:r>
              <a:rPr lang="en-US" sz="3600" dirty="0" smtClean="0"/>
              <a:t> Kumar , </a:t>
            </a:r>
            <a:r>
              <a:rPr lang="en-US" sz="3600" dirty="0" err="1" smtClean="0"/>
              <a:t>MoTIS</a:t>
            </a:r>
            <a:r>
              <a:rPr lang="en-US" sz="3600" dirty="0" smtClean="0"/>
              <a:t> 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83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Traffic </a:t>
            </a:r>
            <a:r>
              <a:rPr lang="en-US" dirty="0" smtClean="0"/>
              <a:t>details </a:t>
            </a:r>
            <a:endParaRPr lang="en-US" dirty="0" smtClean="0"/>
          </a:p>
          <a:p>
            <a:r>
              <a:rPr lang="en-US" dirty="0" smtClean="0"/>
              <a:t>Users employment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</a:t>
            </a:r>
          </a:p>
          <a:p>
            <a:r>
              <a:rPr lang="en-US" dirty="0" smtClean="0"/>
              <a:t>Linear Regression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 the current location of the users</a:t>
            </a:r>
          </a:p>
          <a:p>
            <a:r>
              <a:rPr lang="en-US" dirty="0" smtClean="0"/>
              <a:t>Selling data to Insurance companies </a:t>
            </a:r>
          </a:p>
          <a:p>
            <a:pPr marL="13716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224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3200"/>
            <a:ext cx="5029200" cy="1143000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a model to predict the number of bikes that will be rented at any given hour </a:t>
            </a:r>
            <a:r>
              <a:rPr lang="en-US" dirty="0" smtClean="0"/>
              <a:t>of the day.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442854"/>
            <a:ext cx="3810000" cy="295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8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Bike Sharing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Renting </a:t>
            </a:r>
            <a:r>
              <a:rPr lang="en-US" dirty="0"/>
              <a:t>bicycles </a:t>
            </a:r>
            <a:r>
              <a:rPr lang="en-US" dirty="0" smtClean="0"/>
              <a:t>without ownership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Membership or Pay as you go basis </a:t>
            </a:r>
          </a:p>
          <a:p>
            <a:r>
              <a:rPr lang="en-US" dirty="0" smtClean="0"/>
              <a:t>Pick bicycles from any kiosk in one location and return it to a Kiosk in another location.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810000"/>
            <a:ext cx="6248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Inventory Management.  </a:t>
            </a:r>
          </a:p>
          <a:p>
            <a:r>
              <a:rPr lang="en-US" dirty="0" smtClean="0"/>
              <a:t>Increase/decrease the number of bikes during certain hours of the days , season and working/holiday. </a:t>
            </a:r>
          </a:p>
          <a:p>
            <a:r>
              <a:rPr lang="en-US" dirty="0" smtClean="0"/>
              <a:t>Increase the customer satisfaction.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dataset was provided by </a:t>
            </a:r>
            <a:r>
              <a:rPr lang="en-US" dirty="0" err="1"/>
              <a:t>Hadi</a:t>
            </a:r>
            <a:r>
              <a:rPr lang="en-US" dirty="0"/>
              <a:t> </a:t>
            </a:r>
            <a:r>
              <a:rPr lang="en-US" dirty="0" err="1"/>
              <a:t>Fanaee</a:t>
            </a:r>
            <a:r>
              <a:rPr lang="en-US" dirty="0"/>
              <a:t> </a:t>
            </a:r>
            <a:r>
              <a:rPr lang="en-US" dirty="0" err="1"/>
              <a:t>Tork</a:t>
            </a:r>
            <a:r>
              <a:rPr lang="en-US" dirty="0"/>
              <a:t> using </a:t>
            </a:r>
            <a:r>
              <a:rPr lang="en-US" dirty="0" smtClean="0"/>
              <a:t> data from Capital </a:t>
            </a:r>
            <a:r>
              <a:rPr lang="en-US" dirty="0" err="1" smtClean="0"/>
              <a:t>Bikeshare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:  </a:t>
            </a:r>
            <a:r>
              <a:rPr lang="en-US" dirty="0">
                <a:hlinkClick r:id="rId2"/>
              </a:rPr>
              <a:t>https://www.kaggle.com/c/bike-sharing-demand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the 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Consists hourly </a:t>
            </a:r>
            <a:r>
              <a:rPr lang="en-US" dirty="0"/>
              <a:t>rental data spanning two years. </a:t>
            </a:r>
          </a:p>
          <a:p>
            <a:r>
              <a:rPr lang="en-US" dirty="0" smtClean="0"/>
              <a:t>The </a:t>
            </a:r>
            <a:r>
              <a:rPr lang="en-US" dirty="0"/>
              <a:t>training set is comprised of the first 19 days of each month, while the test set is the </a:t>
            </a:r>
            <a:r>
              <a:rPr lang="en-US" dirty="0" smtClean="0"/>
              <a:t>20</a:t>
            </a:r>
            <a:r>
              <a:rPr lang="en-US" baseline="30000" dirty="0" smtClean="0"/>
              <a:t>th</a:t>
            </a:r>
            <a:r>
              <a:rPr lang="en-US" dirty="0" smtClean="0"/>
              <a:t> day </a:t>
            </a:r>
            <a:r>
              <a:rPr lang="en-US" dirty="0"/>
              <a:t>to the end of the month. </a:t>
            </a:r>
            <a:endParaRPr lang="en-US" dirty="0" smtClean="0"/>
          </a:p>
          <a:p>
            <a:r>
              <a:rPr lang="en-US" dirty="0" smtClean="0"/>
              <a:t>Predict </a:t>
            </a:r>
            <a:r>
              <a:rPr lang="en-US" dirty="0"/>
              <a:t>the total count of bikes rented during each hour </a:t>
            </a:r>
            <a:r>
              <a:rPr lang="en-US" dirty="0" smtClean="0"/>
              <a:t>for the last 10 days using information </a:t>
            </a:r>
            <a:r>
              <a:rPr lang="en-US" dirty="0"/>
              <a:t>available </a:t>
            </a:r>
            <a:r>
              <a:rPr lang="en-US" dirty="0" smtClean="0"/>
              <a:t>for the first 20 days. </a:t>
            </a:r>
          </a:p>
          <a:p>
            <a:r>
              <a:rPr lang="en-US" dirty="0"/>
              <a:t>The trading data has 10866 observations of 12 </a:t>
            </a:r>
            <a:r>
              <a:rPr lang="en-US" dirty="0" smtClean="0"/>
              <a:t>variables</a:t>
            </a:r>
          </a:p>
          <a:p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test data has 6493 observations of 9 variables. </a:t>
            </a:r>
          </a:p>
        </p:txBody>
      </p:sp>
    </p:spTree>
    <p:extLst>
      <p:ext uri="{BB962C8B-B14F-4D97-AF65-F5344CB8AC3E}">
        <p14:creationId xmlns:p14="http://schemas.microsoft.com/office/powerpoint/2010/main" val="42362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927"/>
            <a:ext cx="7620000" cy="792162"/>
          </a:xfrm>
        </p:spPr>
        <p:txBody>
          <a:bodyPr/>
          <a:lstStyle/>
          <a:p>
            <a:r>
              <a:rPr lang="en-US" dirty="0" smtClean="0"/>
              <a:t>Data Fields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293657"/>
              </p:ext>
            </p:extLst>
          </p:nvPr>
        </p:nvGraphicFramePr>
        <p:xfrm>
          <a:off x="457200" y="1219196"/>
          <a:ext cx="7620000" cy="5740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9589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 </a:t>
                      </a:r>
                      <a:endParaRPr lang="en-US" dirty="0"/>
                    </a:p>
                  </a:txBody>
                  <a:tcPr/>
                </a:tc>
              </a:tr>
              <a:tr h="39589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r>
                        <a:rPr lang="en-US" baseline="0" dirty="0" smtClean="0"/>
                        <a:t>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2807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Spring, Summer, Fall, Winter</a:t>
                      </a:r>
                      <a:endParaRPr lang="en-US" dirty="0"/>
                    </a:p>
                  </a:txBody>
                  <a:tcPr/>
                </a:tc>
              </a:tr>
              <a:tr h="39589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en-US" dirty="0"/>
                    </a:p>
                  </a:txBody>
                  <a:tcPr/>
                </a:tc>
              </a:tr>
              <a:tr h="39589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Day</a:t>
                      </a:r>
                      <a:endParaRPr lang="en-US" dirty="0"/>
                    </a:p>
                  </a:txBody>
                  <a:tcPr/>
                </a:tc>
              </a:tr>
              <a:tr h="692807"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Clear, Mist, Snow, Heavy Rain</a:t>
                      </a:r>
                      <a:endParaRPr lang="en-US" dirty="0"/>
                    </a:p>
                  </a:txBody>
                  <a:tcPr/>
                </a:tc>
              </a:tr>
              <a:tr h="39589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Celsius</a:t>
                      </a:r>
                      <a:endParaRPr lang="en-US" dirty="0"/>
                    </a:p>
                  </a:txBody>
                  <a:tcPr/>
                </a:tc>
              </a:tr>
              <a:tr h="39589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Atemp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Apparent Temp</a:t>
                      </a:r>
                      <a:endParaRPr lang="en-US" dirty="0"/>
                    </a:p>
                  </a:txBody>
                  <a:tcPr/>
                </a:tc>
              </a:tr>
              <a:tr h="39589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 </a:t>
                      </a:r>
                      <a:endParaRPr lang="en-US" dirty="0"/>
                    </a:p>
                  </a:txBody>
                  <a:tcPr/>
                </a:tc>
              </a:tr>
              <a:tr h="39589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 speed</a:t>
                      </a:r>
                      <a:endParaRPr lang="en-US" dirty="0"/>
                    </a:p>
                  </a:txBody>
                  <a:tcPr/>
                </a:tc>
              </a:tr>
              <a:tr h="39589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Non-customer</a:t>
                      </a:r>
                      <a:endParaRPr lang="en-US" dirty="0"/>
                    </a:p>
                  </a:txBody>
                  <a:tcPr/>
                </a:tc>
              </a:tr>
              <a:tr h="39589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</a:t>
                      </a:r>
                      <a:endParaRPr lang="en-US" dirty="0"/>
                    </a:p>
                  </a:txBody>
                  <a:tcPr/>
                </a:tc>
              </a:tr>
              <a:tr h="39589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bikes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4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Hourly &amp; Daily Trend </a:t>
            </a:r>
          </a:p>
          <a:p>
            <a:r>
              <a:rPr lang="en-US" dirty="0" smtClean="0"/>
              <a:t>Season &amp; Temperature</a:t>
            </a:r>
          </a:p>
          <a:p>
            <a:r>
              <a:rPr lang="en-US" dirty="0" smtClean="0"/>
              <a:t>Humidity and wind speed </a:t>
            </a:r>
          </a:p>
          <a:p>
            <a:r>
              <a:rPr lang="en-US" dirty="0" smtClean="0"/>
              <a:t>Registered and casual user details  </a:t>
            </a:r>
          </a:p>
          <a:p>
            <a:pPr marL="13716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Missing value in the data set </a:t>
            </a:r>
          </a:p>
          <a:p>
            <a:r>
              <a:rPr lang="en-US" dirty="0" smtClean="0"/>
              <a:t>Parsing the Date time </a:t>
            </a:r>
          </a:p>
          <a:p>
            <a:r>
              <a:rPr lang="en-US" dirty="0" smtClean="0"/>
              <a:t>Splitting the Date time Colum into Days, Months, years and day of the week. </a:t>
            </a:r>
          </a:p>
          <a:p>
            <a:r>
              <a:rPr lang="en-US" dirty="0" smtClean="0"/>
              <a:t>Removing the temperature </a:t>
            </a:r>
          </a:p>
          <a:p>
            <a:r>
              <a:rPr lang="en-US" dirty="0" smtClean="0"/>
              <a:t>Grouping of peak timing </a:t>
            </a:r>
            <a:endParaRPr lang="en-US" dirty="0" smtClean="0"/>
          </a:p>
          <a:p>
            <a:endParaRPr lang="en-US" dirty="0" smtClean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8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541</TotalTime>
  <Words>225</Words>
  <Application>Microsoft Office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Bike Sharing Demand </vt:lpstr>
      <vt:lpstr>Objective  </vt:lpstr>
      <vt:lpstr>Bike Sharing System </vt:lpstr>
      <vt:lpstr>Benefits</vt:lpstr>
      <vt:lpstr>Data Source</vt:lpstr>
      <vt:lpstr>Details of the dataset </vt:lpstr>
      <vt:lpstr>Data Fields</vt:lpstr>
      <vt:lpstr>Influences of Data</vt:lpstr>
      <vt:lpstr>Feature Engineering</vt:lpstr>
      <vt:lpstr>Additional Information</vt:lpstr>
      <vt:lpstr>Algorithms </vt:lpstr>
      <vt:lpstr>Ethical Implications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Red Hat Business Value</dc:title>
  <dc:creator>Windows User</dc:creator>
  <cp:lastModifiedBy>Windows User</cp:lastModifiedBy>
  <cp:revision>25</cp:revision>
  <dcterms:created xsi:type="dcterms:W3CDTF">2018-04-06T06:57:25Z</dcterms:created>
  <dcterms:modified xsi:type="dcterms:W3CDTF">2018-05-06T16:03:55Z</dcterms:modified>
</cp:coreProperties>
</file>