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5640" cy="45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564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88880" cy="45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88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5640" cy="45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564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pokeapi.c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alaincariou.p@gmail.co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5160" cy="35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Formation Python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5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344068"/>
                </a:solidFill>
                <a:latin typeface="Calibri Light"/>
                <a:ea typeface="DejaVu Sans"/>
              </a:rPr>
              <a:t>Par Alain Cariou, Octobre 2018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87" name="Image 1" descr=""/>
          <p:cNvPicPr/>
          <p:nvPr/>
        </p:nvPicPr>
        <p:blipFill>
          <a:blip r:embed="rId1"/>
          <a:stretch/>
        </p:blipFill>
        <p:spPr>
          <a:xfrm>
            <a:off x="8748360" y="2106360"/>
            <a:ext cx="2035440" cy="20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97280" y="286560"/>
            <a:ext cx="100551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Projet final  - 1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36000" y="1656000"/>
            <a:ext cx="10367640" cy="42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Vous développerez une application Python dans laquelle l’utilisateur est un personnage devant capturer des pokémons.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Afin de disposer des informations nécessaires à votre réussite vous utiliserez l’API suivante :</a:t>
            </a: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6eac1c"/>
                </a:solidFill>
                <a:uFillTx/>
                <a:latin typeface="Calibri"/>
                <a:ea typeface="DejaVu Sans"/>
                <a:hlinkClick r:id="rId1"/>
              </a:rPr>
              <a:t>https://pokeapi.co/</a:t>
            </a: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 capture ne sera pas automatiquement réussie. Le taux de chance dépend du type de pokéball utilisée.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Une option pokédex devra vous donner des informations basiques sur vos pokémons et votre personnage.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97280" y="286560"/>
            <a:ext cx="100551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Projet final  - 2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5160" cy="40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Votre personnage pourra faire des combats contre d’autres dresseurs avec une équipe de pokémons.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Chaque combat vous permettra de remporter des récompenses (argent ou autre)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 système de combat est à votre discrétion mais il devra être interactif 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…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si c’est possible de faire du multijoueur, c’est encore mieux ! Man socket 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97280" y="286560"/>
            <a:ext cx="100551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Projet final  - 3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97280" y="1845720"/>
            <a:ext cx="10055160" cy="40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Votre personnage devra avoir une gestion d’inventaire.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pourra visiter différentes zones où il rencontrera des pokémons sauvages, marchands et pourra faire des combats.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pourra interagir avec un ou des marchands afin d’acheter de nouveaux objets.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L’interface de votre application est à votre discrétion (console, Django, Qt, etc). Points bonus si l’interface est sexy 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286560"/>
            <a:ext cx="100551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Projet final  - 4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1845720"/>
            <a:ext cx="10055160" cy="40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s’agit d’un projet en groupe (3 à 5). Si vous souhaitez travailler à plus, notifiez-le 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Vous ferez une petite documentation de votre projet qui devra contenir les noms des membres de votre groupe.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Prenez de temps de vous organisez et de réfléchir à la manière de faire.</a:t>
            </a: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latin typeface="Arial"/>
            </a:endParaRPr>
          </a:p>
          <a:p>
            <a:pPr marL="91440" indent="-882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Rendu à 23h42 le vendredi 15 novembre à envoyer à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  <a:hlinkClick r:id="rId1"/>
              </a:rPr>
              <a:t>alaincariou.p@gmail.com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avec en sujet [EPSI-Python]. Bon courage 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6141</TotalTime>
  <Application>LibreOffice/6.1.3.2$Windows_X86_64 LibreOffice_project/86daf60bf00efa86ad547e59e09d6bb77c699acb</Application>
  <Words>2152</Words>
  <Paragraphs>339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2018-04-19T12:26:45Z</dcterms:created>
  <dc:creator>PC</dc:creator>
  <dc:description/>
  <dc:language>fr-FR</dc:language>
  <cp:lastModifiedBy/>
  <dcterms:modified xsi:type="dcterms:W3CDTF">2019-10-29T14:40:14Z</dcterms:modified>
  <cp:revision>604</cp:revision>
  <dc:subject/>
  <dc:title>Formation Ionic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