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6" r:id="rId4"/>
    <p:sldId id="257" r:id="rId5"/>
    <p:sldId id="270" r:id="rId6"/>
    <p:sldId id="273" r:id="rId7"/>
    <p:sldId id="259" r:id="rId8"/>
    <p:sldId id="260" r:id="rId9"/>
    <p:sldId id="261" r:id="rId10"/>
    <p:sldId id="262" r:id="rId11"/>
    <p:sldId id="263" r:id="rId12"/>
    <p:sldId id="272" r:id="rId13"/>
    <p:sldId id="264" r:id="rId14"/>
    <p:sldId id="267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A926-F089-462C-9FC7-1EA2803F8EE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5C02-DA62-4BEF-9AEF-192893CC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dataschool/featured" TargetMode="External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://scikit-lear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8414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72" y="1837112"/>
            <a:ext cx="4563687" cy="42478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 Work at </a:t>
            </a:r>
            <a:r>
              <a:rPr lang="en-US" sz="3600" dirty="0" err="1" smtClean="0"/>
              <a:t>Jumia</a:t>
            </a:r>
            <a:r>
              <a:rPr lang="en-US" sz="3600" dirty="0" smtClean="0"/>
              <a:t> as a </a:t>
            </a:r>
            <a:r>
              <a:rPr lang="en-US" sz="3600" b="1" dirty="0" smtClean="0"/>
              <a:t>Data Analyst</a:t>
            </a:r>
          </a:p>
          <a:p>
            <a:pPr algn="l"/>
            <a:endParaRPr lang="en-US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Finance Intelligence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Data Science as a hobby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87" y="2053243"/>
            <a:ext cx="7008267" cy="39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9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Prepare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763"/>
            <a:ext cx="10515600" cy="4351338"/>
          </a:xfrm>
        </p:spPr>
        <p:txBody>
          <a:bodyPr/>
          <a:lstStyle/>
          <a:p>
            <a:r>
              <a:rPr lang="en-US" dirty="0" smtClean="0"/>
              <a:t>This step is about preparing data that best exposes your problem</a:t>
            </a:r>
          </a:p>
          <a:p>
            <a:endParaRPr lang="en-US" dirty="0"/>
          </a:p>
          <a:p>
            <a:r>
              <a:rPr lang="en-US" dirty="0" smtClean="0"/>
              <a:t>Cleaning data by </a:t>
            </a:r>
            <a:r>
              <a:rPr lang="en-US" b="1" dirty="0" smtClean="0"/>
              <a:t>removing</a:t>
            </a:r>
            <a:r>
              <a:rPr lang="en-US" dirty="0" smtClean="0"/>
              <a:t> </a:t>
            </a:r>
            <a:r>
              <a:rPr lang="en-US" b="1" dirty="0" smtClean="0"/>
              <a:t>duplicates</a:t>
            </a:r>
            <a:r>
              <a:rPr lang="en-US" dirty="0" smtClean="0"/>
              <a:t> and </a:t>
            </a:r>
            <a:r>
              <a:rPr lang="en-US" b="1" dirty="0" smtClean="0"/>
              <a:t>missing</a:t>
            </a:r>
            <a:r>
              <a:rPr lang="en-US" dirty="0" smtClean="0"/>
              <a:t> </a:t>
            </a:r>
            <a:r>
              <a:rPr lang="en-US" b="1" dirty="0" smtClean="0"/>
              <a:t>values</a:t>
            </a:r>
          </a:p>
          <a:p>
            <a:endParaRPr lang="en-US" dirty="0"/>
          </a:p>
          <a:p>
            <a:r>
              <a:rPr lang="en-US" dirty="0" smtClean="0"/>
              <a:t>Feature selection where some features might be removed or new ones might be added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Evaluate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691"/>
          </a:xfrm>
        </p:spPr>
        <p:txBody>
          <a:bodyPr/>
          <a:lstStyle/>
          <a:p>
            <a:r>
              <a:rPr lang="en-US" dirty="0" smtClean="0"/>
              <a:t>It first begins by splitting the dataset into train and test datasets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26" y="3170169"/>
            <a:ext cx="4657435" cy="2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3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Evaluate </a:t>
            </a:r>
            <a:r>
              <a:rPr lang="en-US" dirty="0" smtClean="0"/>
              <a:t>Algorithms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447"/>
            <a:ext cx="10515600" cy="4351338"/>
          </a:xfrm>
        </p:spPr>
        <p:txBody>
          <a:bodyPr/>
          <a:lstStyle/>
          <a:p>
            <a:r>
              <a:rPr lang="en-US" dirty="0"/>
              <a:t>What evaluation metric should I use? In </a:t>
            </a:r>
            <a:r>
              <a:rPr lang="en-US" dirty="0" smtClean="0"/>
              <a:t>this </a:t>
            </a:r>
            <a:r>
              <a:rPr lang="en-US" dirty="0"/>
              <a:t>case,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Applying different classification algorithms</a:t>
            </a:r>
          </a:p>
          <a:p>
            <a:endParaRPr lang="en-US" dirty="0"/>
          </a:p>
          <a:p>
            <a:r>
              <a:rPr lang="en-US" dirty="0"/>
              <a:t>Comparing the estimated </a:t>
            </a:r>
            <a:r>
              <a:rPr lang="en-US" b="1" dirty="0"/>
              <a:t>accuracy (%)</a:t>
            </a:r>
            <a:r>
              <a:rPr lang="en-US" dirty="0"/>
              <a:t> of all those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Present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017"/>
            <a:ext cx="10515600" cy="4351338"/>
          </a:xfrm>
        </p:spPr>
        <p:txBody>
          <a:bodyPr/>
          <a:lstStyle/>
          <a:p>
            <a:r>
              <a:rPr lang="en-US" dirty="0" smtClean="0"/>
              <a:t>Final step in which you will have a dataset with all of your customers and the results for each.</a:t>
            </a:r>
          </a:p>
          <a:p>
            <a:endParaRPr lang="en-US" dirty="0"/>
          </a:p>
          <a:p>
            <a:r>
              <a:rPr lang="en-US" dirty="0" smtClean="0"/>
              <a:t>This is the </a:t>
            </a:r>
            <a:r>
              <a:rPr lang="en-US" b="1" dirty="0" smtClean="0"/>
              <a:t>predictions</a:t>
            </a:r>
            <a:r>
              <a:rPr lang="en-US" dirty="0" smtClean="0"/>
              <a:t> </a:t>
            </a:r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390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that will be used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Manipulate data: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: import pandas as </a:t>
            </a:r>
            <a:r>
              <a:rPr lang="en-US" b="1" dirty="0" err="1" smtClean="0"/>
              <a:t>pd</a:t>
            </a:r>
            <a:endParaRPr lang="en-US" b="1" dirty="0" smtClean="0"/>
          </a:p>
          <a:p>
            <a:r>
              <a:rPr lang="en-US" b="1" dirty="0" err="1"/>
              <a:t>Numpy</a:t>
            </a:r>
            <a:r>
              <a:rPr lang="en-US" dirty="0"/>
              <a:t>: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b="1" dirty="0"/>
              <a:t>np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Visualize data:</a:t>
            </a:r>
          </a:p>
          <a:p>
            <a:r>
              <a:rPr lang="en-US" b="1" dirty="0" err="1" smtClean="0"/>
              <a:t>Seaborn</a:t>
            </a:r>
            <a:r>
              <a:rPr lang="en-US" dirty="0" smtClean="0"/>
              <a:t>: 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b="1" dirty="0" err="1"/>
              <a:t>sns</a:t>
            </a:r>
            <a:endParaRPr lang="en-US" b="1" dirty="0"/>
          </a:p>
          <a:p>
            <a:r>
              <a:rPr lang="en-US" b="1" dirty="0" err="1" smtClean="0"/>
              <a:t>Matplotlib</a:t>
            </a:r>
            <a:r>
              <a:rPr lang="en-US" dirty="0" smtClean="0"/>
              <a:t>: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b="1" dirty="0" err="1" smtClean="0"/>
              <a:t>plt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6795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 Algorithms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(</a:t>
            </a:r>
            <a:r>
              <a:rPr lang="en-US" dirty="0" err="1" smtClean="0"/>
              <a:t>LogisticRegression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 Discriminant Analysis (</a:t>
            </a:r>
            <a:r>
              <a:rPr lang="en-US" dirty="0" err="1" smtClean="0"/>
              <a:t>LinearDiscriminantAnalysis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K-Nearest Neighbors (</a:t>
            </a:r>
            <a:r>
              <a:rPr lang="en-US" dirty="0" err="1" smtClean="0"/>
              <a:t>KNeighborsClassifier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Naïve Bayes (</a:t>
            </a:r>
            <a:r>
              <a:rPr lang="en-US" dirty="0" err="1" smtClean="0"/>
              <a:t>GaussianNB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Classification and Regression Trees (</a:t>
            </a:r>
            <a:r>
              <a:rPr lang="en-US" dirty="0" err="1" smtClean="0"/>
              <a:t>DecisionTreeClassifier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Vector Machines (SVC)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8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</a:t>
            </a:r>
            <a:r>
              <a:rPr lang="en-US" dirty="0" smtClean="0"/>
              <a:t> </a:t>
            </a:r>
            <a:r>
              <a:rPr lang="en-US" dirty="0"/>
              <a:t>Algorithms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en-US" dirty="0" err="1" smtClean="0"/>
              <a:t>LinearRegression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Ridge Regression (Ridge)</a:t>
            </a:r>
          </a:p>
          <a:p>
            <a:r>
              <a:rPr lang="en-US" dirty="0" smtClean="0"/>
              <a:t>Lasso Regression (Lasso)</a:t>
            </a:r>
          </a:p>
          <a:p>
            <a:r>
              <a:rPr lang="en-US" dirty="0" err="1" smtClean="0"/>
              <a:t>ElasticNet</a:t>
            </a:r>
            <a:r>
              <a:rPr lang="en-US" dirty="0" smtClean="0"/>
              <a:t> Regression (</a:t>
            </a:r>
            <a:r>
              <a:rPr lang="en-US" dirty="0" err="1" smtClean="0"/>
              <a:t>ElasticNet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K-nearest Neighbors (</a:t>
            </a:r>
            <a:r>
              <a:rPr lang="en-US" dirty="0" err="1" smtClean="0"/>
              <a:t>KNeighborsRegressor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Classification and Regression Trees (</a:t>
            </a:r>
            <a:r>
              <a:rPr lang="en-US" dirty="0" err="1" smtClean="0"/>
              <a:t>DecisionTreeRegressor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4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Great links: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Coursera on Machine Learning: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www.coursera.org/learn/machine-learning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School </a:t>
            </a:r>
            <a:r>
              <a:rPr lang="en-US" dirty="0" smtClean="0"/>
              <a:t>Channel: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https://www.youtube.com/user/dataschool/featured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 Learn: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://scikit-learn.org/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Science Competitions: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www.kaggle.com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818"/>
            <a:ext cx="9144000" cy="891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65" y="1656859"/>
            <a:ext cx="10964487" cy="141884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“</a:t>
            </a:r>
            <a:r>
              <a:rPr lang="en-US" sz="3200" b="1" dirty="0" smtClean="0"/>
              <a:t>Semi-automated extraction of Knowledge from data”. </a:t>
            </a:r>
          </a:p>
          <a:p>
            <a:pPr algn="l"/>
            <a:r>
              <a:rPr lang="en-US" sz="2000" dirty="0" smtClean="0"/>
              <a:t>By </a:t>
            </a:r>
            <a:r>
              <a:rPr lang="en-US" sz="2000" dirty="0"/>
              <a:t>Kevin </a:t>
            </a:r>
            <a:r>
              <a:rPr lang="en-US" sz="2000" dirty="0" smtClean="0"/>
              <a:t>Markham (Data Science Educator)</a:t>
            </a:r>
            <a:endParaRPr lang="en-US" sz="2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7909" y="3613120"/>
            <a:ext cx="10964487" cy="334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Extracts Knowledge/ insights from data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Involves automation (applying algorithms)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We also need humans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6" y="91432"/>
            <a:ext cx="10873046" cy="66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9" y="914400"/>
            <a:ext cx="5445442" cy="50208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52655" y="432262"/>
            <a:ext cx="6475616" cy="60516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Difference between </a:t>
            </a:r>
            <a:r>
              <a:rPr lang="en-US" sz="3600" b="1" dirty="0" smtClean="0"/>
              <a:t>supervised</a:t>
            </a:r>
            <a:r>
              <a:rPr lang="en-US" sz="3600" dirty="0" smtClean="0"/>
              <a:t> and </a:t>
            </a:r>
            <a:r>
              <a:rPr lang="en-US" sz="3600" b="1" dirty="0" smtClean="0"/>
              <a:t>unsupervised</a:t>
            </a:r>
            <a:r>
              <a:rPr lang="en-US" sz="3600" dirty="0" smtClean="0"/>
              <a:t> Learning?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Differences between </a:t>
            </a:r>
            <a:r>
              <a:rPr lang="en-US" sz="3600" b="1" dirty="0" smtClean="0"/>
              <a:t>Classification</a:t>
            </a:r>
            <a:r>
              <a:rPr lang="en-US" sz="3600" dirty="0" smtClean="0"/>
              <a:t> and </a:t>
            </a:r>
            <a:r>
              <a:rPr lang="en-US" sz="3600" b="1" dirty="0" smtClean="0"/>
              <a:t>Regression</a:t>
            </a:r>
            <a:r>
              <a:rPr lang="en-US" sz="3600" dirty="0" smtClean="0"/>
              <a:t> problems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What is </a:t>
            </a:r>
            <a:r>
              <a:rPr lang="en-US" sz="3600" b="1" dirty="0" err="1" smtClean="0"/>
              <a:t>scikit</a:t>
            </a:r>
            <a:r>
              <a:rPr lang="en-US" sz="3600" b="1" dirty="0" smtClean="0"/>
              <a:t>-learn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794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29"/>
            <a:ext cx="12192000" cy="61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1826"/>
            <a:ext cx="10515600" cy="1325563"/>
          </a:xfrm>
        </p:spPr>
        <p:txBody>
          <a:bodyPr/>
          <a:lstStyle/>
          <a:p>
            <a:r>
              <a:rPr lang="en-US" dirty="0" smtClean="0"/>
              <a:t>Customer Churn Business -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09570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Customer</a:t>
            </a:r>
            <a:r>
              <a:rPr lang="en-US" b="1" dirty="0" smtClean="0"/>
              <a:t> churn</a:t>
            </a:r>
            <a:r>
              <a:rPr lang="en-US" dirty="0" smtClean="0"/>
              <a:t>” in telecom business refers to the </a:t>
            </a:r>
            <a:r>
              <a:rPr lang="en-US" dirty="0"/>
              <a:t>customer </a:t>
            </a:r>
            <a:r>
              <a:rPr lang="en-US" b="1" dirty="0" smtClean="0"/>
              <a:t>movement</a:t>
            </a:r>
            <a:r>
              <a:rPr lang="en-US" dirty="0" smtClean="0"/>
              <a:t> from one provider to another.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</a:t>
            </a:r>
            <a:r>
              <a:rPr lang="en-US" b="1" dirty="0" smtClean="0"/>
              <a:t>approaches</a:t>
            </a:r>
            <a:r>
              <a:rPr lang="en-US" dirty="0" smtClean="0"/>
              <a:t> to </a:t>
            </a:r>
            <a:r>
              <a:rPr lang="en-US" dirty="0"/>
              <a:t>customer </a:t>
            </a:r>
            <a:r>
              <a:rPr lang="en-US" dirty="0" smtClean="0"/>
              <a:t>churn: </a:t>
            </a:r>
            <a:r>
              <a:rPr lang="en-US" dirty="0"/>
              <a:t>reactive and </a:t>
            </a:r>
            <a:r>
              <a:rPr lang="en-US" dirty="0" smtClean="0"/>
              <a:t>proactive.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Reactive</a:t>
            </a:r>
            <a:r>
              <a:rPr lang="en-US" dirty="0" smtClean="0"/>
              <a:t>: wait until customer says he is going to cease contract, and then the company offers a better deal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Proactive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smtClean="0"/>
              <a:t>where a company </a:t>
            </a:r>
            <a:r>
              <a:rPr lang="en-US" dirty="0"/>
              <a:t>tries to identify which </a:t>
            </a:r>
            <a:r>
              <a:rPr lang="en-US" dirty="0" smtClean="0"/>
              <a:t>customers </a:t>
            </a:r>
            <a:r>
              <a:rPr lang="en-US" dirty="0"/>
              <a:t>are more likely to churn before they do </a:t>
            </a:r>
            <a:r>
              <a:rPr lang="en-US" dirty="0" smtClean="0"/>
              <a:t>so (our project today)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7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10515600" cy="483287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Define</a:t>
            </a:r>
            <a:r>
              <a:rPr lang="en-US" dirty="0" smtClean="0"/>
              <a:t>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/>
              <a:t>Summarize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dirty="0" smtClean="0"/>
              <a:t>Prepare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4. </a:t>
            </a:r>
            <a:r>
              <a:rPr lang="en-US" b="1" dirty="0" smtClean="0"/>
              <a:t>Evaluate</a:t>
            </a:r>
            <a:r>
              <a:rPr lang="en-US" dirty="0" smtClean="0"/>
              <a:t> Algorithms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5. </a:t>
            </a:r>
            <a:r>
              <a:rPr lang="en-US" b="1" dirty="0" smtClean="0"/>
              <a:t>Present</a:t>
            </a:r>
            <a:r>
              <a:rPr lang="en-US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4935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Define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017"/>
            <a:ext cx="10515600" cy="4351338"/>
          </a:xfrm>
        </p:spPr>
        <p:txBody>
          <a:bodyPr/>
          <a:lstStyle/>
          <a:p>
            <a:r>
              <a:rPr lang="en-US" dirty="0" smtClean="0"/>
              <a:t>How to know when a </a:t>
            </a:r>
            <a:r>
              <a:rPr lang="en-US" b="1" dirty="0"/>
              <a:t>customer</a:t>
            </a:r>
            <a:r>
              <a:rPr lang="en-US" b="1" dirty="0" smtClean="0"/>
              <a:t> will churn </a:t>
            </a:r>
            <a:r>
              <a:rPr lang="en-US" dirty="0" smtClean="0"/>
              <a:t>(cease the contract with the telecommunications company)</a:t>
            </a:r>
          </a:p>
          <a:p>
            <a:endParaRPr lang="en-US" dirty="0"/>
          </a:p>
          <a:p>
            <a:r>
              <a:rPr lang="en-US" dirty="0" smtClean="0"/>
              <a:t>This is a </a:t>
            </a:r>
            <a:r>
              <a:rPr lang="en-US" b="1" dirty="0" smtClean="0"/>
              <a:t>classification problem</a:t>
            </a:r>
            <a:r>
              <a:rPr lang="en-US" dirty="0" smtClean="0"/>
              <a:t>: we will predict if a </a:t>
            </a:r>
            <a:r>
              <a:rPr lang="en-US" dirty="0"/>
              <a:t>customer </a:t>
            </a:r>
            <a:r>
              <a:rPr lang="en-US" dirty="0" smtClean="0"/>
              <a:t>will churn or not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Summarize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step is about </a:t>
            </a:r>
            <a:r>
              <a:rPr lang="en-US" b="1" dirty="0" smtClean="0"/>
              <a:t>understanding</a:t>
            </a:r>
            <a:r>
              <a:rPr lang="en-US" dirty="0" smtClean="0"/>
              <a:t> the data</a:t>
            </a:r>
          </a:p>
          <a:p>
            <a:endParaRPr lang="en-US" dirty="0"/>
          </a:p>
          <a:p>
            <a:r>
              <a:rPr lang="en-US" dirty="0" smtClean="0"/>
              <a:t>And also about creating </a:t>
            </a:r>
            <a:r>
              <a:rPr lang="en-US" b="1" dirty="0" smtClean="0"/>
              <a:t>visualizations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80" y="3866910"/>
            <a:ext cx="3112492" cy="2841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39" y="3516284"/>
            <a:ext cx="3656061" cy="30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485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 little about me</vt:lpstr>
      <vt:lpstr>What is Machine Learning?</vt:lpstr>
      <vt:lpstr>PowerPoint Presentation</vt:lpstr>
      <vt:lpstr>PowerPoint Presentation</vt:lpstr>
      <vt:lpstr>PowerPoint Presentation</vt:lpstr>
      <vt:lpstr>Customer Churn Business - Dataset</vt:lpstr>
      <vt:lpstr>Machine Learning Project Steps</vt:lpstr>
      <vt:lpstr>1. Define problem</vt:lpstr>
      <vt:lpstr>2. Summarize data</vt:lpstr>
      <vt:lpstr>3. Prepare data</vt:lpstr>
      <vt:lpstr>4. Evaluate Algorithms</vt:lpstr>
      <vt:lpstr>4. Evaluate Algorithms – Cont.</vt:lpstr>
      <vt:lpstr>5. Present Results</vt:lpstr>
      <vt:lpstr>Libraries that will be used today</vt:lpstr>
      <vt:lpstr>Classification Algorithms in scikit-learn</vt:lpstr>
      <vt:lpstr>Regression Algorithms in scikit-learn</vt:lpstr>
      <vt:lpstr>Great 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Francisca Caramalho Cardoso Dias</dc:creator>
  <cp:lastModifiedBy>Francisca Caramalho Cardoso Dias</cp:lastModifiedBy>
  <cp:revision>30</cp:revision>
  <dcterms:created xsi:type="dcterms:W3CDTF">2018-05-09T17:48:00Z</dcterms:created>
  <dcterms:modified xsi:type="dcterms:W3CDTF">2018-05-16T08:52:59Z</dcterms:modified>
</cp:coreProperties>
</file>