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168879-D223-49F2-A4DE-A0ADCA132577}"/>
              </a:ext>
            </a:extLst>
          </p:cNvPr>
          <p:cNvSpPr txBox="1">
            <a:spLocks/>
          </p:cNvSpPr>
          <p:nvPr/>
        </p:nvSpPr>
        <p:spPr>
          <a:xfrm>
            <a:off x="5466438" y="5548166"/>
            <a:ext cx="6400800" cy="587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3600" dirty="0"/>
              <a:t>2014180020 박용환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759F44-6C5D-4C04-8679-CDD2B9F69300}"/>
              </a:ext>
            </a:extLst>
          </p:cNvPr>
          <p:cNvSpPr/>
          <p:nvPr/>
        </p:nvSpPr>
        <p:spPr>
          <a:xfrm rot="22556">
            <a:off x="2917846" y="445532"/>
            <a:ext cx="6610243" cy="178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anchor="ctr"/>
          <a:lstStyle/>
          <a:p>
            <a:pPr algn="l" latinLnBrk="1" hangingPunct="1">
              <a:spcBef>
                <a:spcPct val="0"/>
              </a:spcBef>
              <a:buNone/>
            </a:pPr>
            <a:r>
              <a:rPr lang="ko-KR" altLang="en-US" sz="5400" b="1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altLang="ko-KR" sz="5400" b="1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altLang="ko-KR" sz="4400" b="1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b="1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프로그래밍</a:t>
            </a:r>
          </a:p>
          <a:p>
            <a:pPr algn="ctr" latinLnBrk="1" hangingPunct="1">
              <a:spcBef>
                <a:spcPct val="0"/>
              </a:spcBef>
              <a:buNone/>
            </a:pPr>
            <a:r>
              <a:rPr lang="ko-KR" altLang="en-US" sz="4400" b="0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en-US" altLang="ko-KR" sz="240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2400" b="0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2400" b="0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차 발표</a:t>
            </a:r>
            <a:r>
              <a:rPr lang="en-US" altLang="ko-KR" sz="2400" b="0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400" b="0" i="0" spc="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140A405A-561C-43F3-A7D6-0175E579C35B}"/>
              </a:ext>
            </a:extLst>
          </p:cNvPr>
          <p:cNvSpPr txBox="1">
            <a:spLocks/>
          </p:cNvSpPr>
          <p:nvPr/>
        </p:nvSpPr>
        <p:spPr>
          <a:xfrm>
            <a:off x="3689497" y="2248121"/>
            <a:ext cx="4210493" cy="587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600" dirty="0"/>
              <a:t>&lt;</a:t>
            </a:r>
            <a:r>
              <a:rPr lang="ko-KR" altLang="en-US" sz="3600" dirty="0"/>
              <a:t>고양이 </a:t>
            </a:r>
            <a:r>
              <a:rPr lang="ko-KR" altLang="en-US" sz="3600" dirty="0" err="1"/>
              <a:t>마리오</a:t>
            </a:r>
            <a:r>
              <a:rPr lang="en-US" altLang="ko-KR" sz="3600" dirty="0"/>
              <a:t>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085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483C303E-927C-4776-8899-674681BCE733}"/>
              </a:ext>
            </a:extLst>
          </p:cNvPr>
          <p:cNvSpPr txBox="1">
            <a:spLocks/>
          </p:cNvSpPr>
          <p:nvPr/>
        </p:nvSpPr>
        <p:spPr>
          <a:xfrm>
            <a:off x="2041000" y="155921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컨셉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769837-3B11-44D6-B526-C7C6AB4E9A56}"/>
              </a:ext>
            </a:extLst>
          </p:cNvPr>
          <p:cNvSpPr/>
          <p:nvPr/>
        </p:nvSpPr>
        <p:spPr>
          <a:xfrm>
            <a:off x="8514672" y="3211692"/>
            <a:ext cx="1728216" cy="15927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600" dirty="0"/>
              <a:t>함정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0966419-D410-4BD3-A6E4-33DBC5980B39}"/>
              </a:ext>
            </a:extLst>
          </p:cNvPr>
          <p:cNvSpPr/>
          <p:nvPr/>
        </p:nvSpPr>
        <p:spPr>
          <a:xfrm>
            <a:off x="1771001" y="3211692"/>
            <a:ext cx="1728216" cy="15927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600" dirty="0"/>
              <a:t>단순한 캐릭터 조작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F6011ED-49DF-4754-97BD-D3B5EDB75F99}"/>
              </a:ext>
            </a:extLst>
          </p:cNvPr>
          <p:cNvSpPr/>
          <p:nvPr/>
        </p:nvSpPr>
        <p:spPr>
          <a:xfrm>
            <a:off x="5194272" y="3211692"/>
            <a:ext cx="1625345" cy="15927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dirty="0"/>
              <a:t>액션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5AF1A860-1F51-4225-ABAC-2B97E4B06058}"/>
              </a:ext>
            </a:extLst>
          </p:cNvPr>
          <p:cNvSpPr txBox="1">
            <a:spLocks/>
          </p:cNvSpPr>
          <p:nvPr/>
        </p:nvSpPr>
        <p:spPr>
          <a:xfrm>
            <a:off x="1061279" y="1397889"/>
            <a:ext cx="6817446" cy="144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/>
              <a:t>고양이 </a:t>
            </a:r>
            <a:r>
              <a:rPr lang="ko-KR" altLang="en-US" sz="1800" b="1" dirty="0" err="1"/>
              <a:t>마리오</a:t>
            </a:r>
            <a:r>
              <a:rPr lang="ko-KR" altLang="en-US" sz="1800" b="1" dirty="0"/>
              <a:t>  모작                                                                                                                           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단순한 키 조작</a:t>
            </a:r>
            <a:r>
              <a:rPr lang="en-US" altLang="ko-KR" sz="1800" dirty="0"/>
              <a:t>(</a:t>
            </a:r>
            <a:r>
              <a:rPr lang="ko-KR" altLang="en-US" sz="1800" dirty="0"/>
              <a:t>좌</a:t>
            </a:r>
            <a:r>
              <a:rPr lang="en-US" altLang="ko-KR" sz="1800" dirty="0"/>
              <a:t>,</a:t>
            </a:r>
            <a:r>
              <a:rPr lang="ko-KR" altLang="en-US" sz="1800" dirty="0"/>
              <a:t>우</a:t>
            </a:r>
            <a:r>
              <a:rPr lang="en-US" altLang="ko-KR" sz="1800" dirty="0"/>
              <a:t>,</a:t>
            </a:r>
            <a:r>
              <a:rPr lang="ko-KR" altLang="en-US" sz="1800" dirty="0"/>
              <a:t>점프</a:t>
            </a:r>
            <a:r>
              <a:rPr lang="en-US" altLang="ko-KR" sz="1800" dirty="0"/>
              <a:t>)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이용하여 스테이지 내에 있는 장애물들을 넘으며 스테이지들을 클리어하는 액션 게임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4669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6">
            <a:extLst>
              <a:ext uri="{FF2B5EF4-FFF2-40B4-BE49-F238E27FC236}">
                <a16:creationId xmlns:a16="http://schemas.microsoft.com/office/drawing/2014/main" id="{F239A677-6AF5-4FA6-A6D6-E9EBDED67DA3}"/>
              </a:ext>
            </a:extLst>
          </p:cNvPr>
          <p:cNvSpPr txBox="1">
            <a:spLocks/>
          </p:cNvSpPr>
          <p:nvPr/>
        </p:nvSpPr>
        <p:spPr>
          <a:xfrm>
            <a:off x="1630497" y="139377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2D5816-ABB6-4033-9D85-3BAF58D02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2557"/>
              </p:ext>
            </p:extLst>
          </p:nvPr>
        </p:nvGraphicFramePr>
        <p:xfrm>
          <a:off x="1875045" y="1422424"/>
          <a:ext cx="8229601" cy="4504309"/>
        </p:xfrm>
        <a:graphic>
          <a:graphicData uri="http://schemas.openxmlformats.org/drawingml/2006/table">
            <a:tbl>
              <a:tblPr firstRow="1" bandRow="1"/>
              <a:tblGrid>
                <a:gridCol w="165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9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키보드 방향키(</a:t>
                      </a:r>
                      <a:r>
                        <a:rPr lang="ko-KR" altLang="en-US" dirty="0" err="1"/>
                        <a:t>좌,우,상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)</a:t>
                      </a:r>
                      <a:r>
                        <a:rPr lang="en-US" altLang="ko-KR"/>
                        <a:t>, a</a:t>
                      </a:r>
                      <a:r>
                        <a:rPr lang="ko-KR" altLang="en-US"/>
                        <a:t>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81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Map </a:t>
                      </a:r>
                      <a:r>
                        <a:rPr lang="ko-KR" altLang="en-US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Easy, Normal, Hard</a:t>
                      </a:r>
                      <a:r>
                        <a:rPr lang="ko-KR" altLang="en-US" sz="1600" dirty="0"/>
                        <a:t> </a:t>
                      </a:r>
                    </a:p>
                    <a:p>
                      <a:pPr algn="ctr"/>
                      <a:r>
                        <a:rPr lang="ko-KR" altLang="en-US" sz="1600" dirty="0"/>
                        <a:t>총 3개의 </a:t>
                      </a:r>
                      <a:r>
                        <a:rPr lang="en-US" altLang="ko-KR" sz="1600" dirty="0"/>
                        <a:t>Stage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보스 스테이지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681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Image</a:t>
                      </a:r>
                      <a:r>
                        <a:rPr lang="ko-KR" altLang="en-US"/>
                        <a:t>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주인공, 맵 배경, 보스, 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스테이지 내의 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48">
                <a:tc>
                  <a:txBody>
                    <a:bodyPr/>
                    <a:lstStyle/>
                    <a:p>
                      <a:pPr algn="ctr"/>
                      <a:endParaRPr lang="en-US" altLang="ko-KR"/>
                    </a:p>
                    <a:p>
                      <a:pPr algn="ctr"/>
                      <a:r>
                        <a:rPr lang="en-US" altLang="ko-KR"/>
                        <a:t>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배경음</a:t>
                      </a:r>
                      <a:r>
                        <a:rPr lang="ko-KR" altLang="en-US" sz="1600" dirty="0"/>
                        <a:t>, 주인공이 총알 쏘는 소리</a:t>
                      </a:r>
                    </a:p>
                    <a:p>
                      <a:pPr algn="ctr"/>
                      <a:r>
                        <a:rPr lang="ko-KR" altLang="en-US" sz="1600" dirty="0"/>
                        <a:t>그 </a:t>
                      </a:r>
                      <a:r>
                        <a:rPr lang="ko-KR" altLang="en-US" sz="1600" dirty="0" err="1"/>
                        <a:t>종알이</a:t>
                      </a:r>
                      <a:r>
                        <a:rPr lang="ko-KR" altLang="en-US" sz="1600" dirty="0"/>
                        <a:t> 적중한 소리, </a:t>
                      </a:r>
                    </a:p>
                    <a:p>
                      <a:pPr algn="ctr"/>
                      <a:r>
                        <a:rPr lang="ko-KR" altLang="en-US" sz="1600" dirty="0"/>
                        <a:t>주인공이 죽을 때의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dirty="0"/>
                    </a:p>
                    <a:p>
                      <a:pPr algn="ctr"/>
                      <a:r>
                        <a:rPr lang="en-US" altLang="ko-KR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681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달리기, 총 쏘기, 점프, 사망, 보스 제거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68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보스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보스 스테이지 진입 시 반응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난이도 별 다른 함정과 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save </a:t>
                      </a:r>
                      <a:r>
                        <a:rPr lang="ko-KR" altLang="en-US" dirty="0"/>
                        <a:t>포인트</a:t>
                      </a:r>
                    </a:p>
                    <a:p>
                      <a:pPr algn="ctr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5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AE63ACF5-7CA8-4CC4-AF19-1CA98DA8605C}"/>
              </a:ext>
            </a:extLst>
          </p:cNvPr>
          <p:cNvSpPr txBox="1">
            <a:spLocks/>
          </p:cNvSpPr>
          <p:nvPr/>
        </p:nvSpPr>
        <p:spPr>
          <a:xfrm>
            <a:off x="1981200" y="78259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D2F6AD-2CB6-4FF4-A5FE-5CAEBB30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21754"/>
              </p:ext>
            </p:extLst>
          </p:nvPr>
        </p:nvGraphicFramePr>
        <p:xfrm>
          <a:off x="99237" y="1086090"/>
          <a:ext cx="11993526" cy="5218340"/>
        </p:xfrm>
        <a:graphic>
          <a:graphicData uri="http://schemas.openxmlformats.org/drawingml/2006/table">
            <a:tbl>
              <a:tblPr firstRow="1" bandRow="1"/>
              <a:tblGrid>
                <a:gridCol w="7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4287539759"/>
                    </a:ext>
                  </a:extLst>
                </a:gridCol>
                <a:gridCol w="891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9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수집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계획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Map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Character </a:t>
                      </a:r>
                      <a:r>
                        <a:rPr lang="ko-KR" altLang="en-US" sz="1400" dirty="0"/>
                        <a:t>구현에 필요한 자료 수집(이미지, </a:t>
                      </a:r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)</a:t>
                      </a:r>
                    </a:p>
                    <a:p>
                      <a:pPr algn="l"/>
                      <a:r>
                        <a:rPr lang="ko-KR" altLang="en-US" sz="1400" dirty="0"/>
                        <a:t>인 게임에서 적절한 </a:t>
                      </a:r>
                      <a:r>
                        <a:rPr lang="en-US" altLang="ko-KR" sz="1400" dirty="0"/>
                        <a:t>Character </a:t>
                      </a:r>
                      <a:r>
                        <a:rPr lang="ko-KR" altLang="en-US" sz="1400" dirty="0"/>
                        <a:t>크기 등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(100%) </a:t>
                      </a:r>
                      <a:r>
                        <a:rPr lang="ko-KR" altLang="en-US" sz="1400" dirty="0"/>
                        <a:t>리소스 수집 완료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37529"/>
                  </a:ext>
                </a:extLst>
              </a:tr>
              <a:tr h="4979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Map</a:t>
                      </a:r>
                      <a:r>
                        <a:rPr lang="ko-KR" altLang="en-US" sz="1400" dirty="0"/>
                        <a:t>&amp; </a:t>
                      </a:r>
                      <a:r>
                        <a:rPr lang="en-US" altLang="ko-KR" sz="1400" dirty="0"/>
                        <a:t>Character</a:t>
                      </a:r>
                      <a:r>
                        <a:rPr lang="ko-KR" altLang="en-US" sz="1400" dirty="0"/>
                        <a:t>&amp;</a:t>
                      </a:r>
                    </a:p>
                    <a:p>
                      <a:pPr algn="ctr"/>
                      <a:r>
                        <a:rPr lang="en-US" altLang="ko-KR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키보드 방향키(</a:t>
                      </a:r>
                      <a:r>
                        <a:rPr lang="ko-KR" altLang="en-US" sz="1400" dirty="0" err="1"/>
                        <a:t>좌,우,상</a:t>
                      </a:r>
                      <a:r>
                        <a:rPr lang="ko-KR" altLang="en-US" sz="1400" dirty="0"/>
                        <a:t>)</a:t>
                      </a:r>
                      <a:r>
                        <a:rPr lang="en-US" altLang="ko-KR" sz="1400" dirty="0"/>
                        <a:t>, a(</a:t>
                      </a:r>
                      <a:r>
                        <a:rPr lang="ko-KR" altLang="en-US" sz="1400" dirty="0"/>
                        <a:t>총알 발사)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</a:t>
                      </a:r>
                    </a:p>
                    <a:p>
                      <a:pPr algn="l"/>
                      <a:r>
                        <a:rPr lang="ko-KR" altLang="en-US" sz="1400" dirty="0"/>
                        <a:t>임시 </a:t>
                      </a:r>
                      <a:r>
                        <a:rPr lang="ko-KR" altLang="en-US" sz="1400" dirty="0" err="1"/>
                        <a:t>맵에서</a:t>
                      </a:r>
                      <a:r>
                        <a:rPr lang="ko-KR" altLang="en-US" sz="1400" dirty="0"/>
                        <a:t> 캐릭터가 방향키에 맞게 움직이도록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(75%) 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맵에서</a:t>
                      </a:r>
                      <a:r>
                        <a:rPr lang="ko-KR" altLang="en-US" sz="1400" dirty="0"/>
                        <a:t> 캐릭터가 방향키에 맞게 움직이도록 구현 완료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총알 </a:t>
                      </a: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56848"/>
                  </a:ext>
                </a:extLst>
              </a:tr>
              <a:tr h="4811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R" sz="1400" dirty="0"/>
                    </a:p>
                    <a:p>
                      <a:pPr algn="ctr"/>
                      <a:r>
                        <a:rPr lang="en-US" altLang="ko-KR" sz="1400" dirty="0"/>
                        <a:t>Stage</a:t>
                      </a:r>
                      <a:r>
                        <a:rPr lang="ko-KR" altLang="en-US" sz="1400" dirty="0"/>
                        <a:t> &amp;</a:t>
                      </a:r>
                    </a:p>
                    <a:p>
                      <a:pPr algn="ctr"/>
                      <a:r>
                        <a:rPr lang="en-US" altLang="ko-KR" sz="1400" dirty="0"/>
                        <a:t>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Easy, Normal, Hard </a:t>
                      </a:r>
                      <a:r>
                        <a:rPr lang="ko-KR" altLang="en-US" sz="1400" dirty="0"/>
                        <a:t> 맵 제작 &amp;보이는 </a:t>
                      </a:r>
                      <a:r>
                        <a:rPr lang="en-US" altLang="ko-KR" sz="1400" dirty="0"/>
                        <a:t>Trap</a:t>
                      </a:r>
                      <a:r>
                        <a:rPr lang="ko-KR" altLang="en-US" sz="1400" dirty="0"/>
                        <a:t> 구현</a:t>
                      </a:r>
                    </a:p>
                    <a:p>
                      <a:pPr algn="l"/>
                      <a:r>
                        <a:rPr lang="ko-KR" altLang="en-US" sz="1400" dirty="0"/>
                        <a:t>캐릭터가 보이지 않는 함정과 충돌 시 보이도록 구현.(주인공, 함정 충돌 구현)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(100%) 3</a:t>
                      </a:r>
                      <a:r>
                        <a:rPr lang="ko-KR" altLang="en-US" sz="1400" dirty="0"/>
                        <a:t>개 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보스 맵</a:t>
                      </a:r>
                      <a:r>
                        <a:rPr lang="en-US" altLang="ko-KR" sz="1400" dirty="0"/>
                        <a:t>),  </a:t>
                      </a:r>
                      <a:r>
                        <a:rPr lang="ko-KR" altLang="en-US" sz="1400" dirty="0"/>
                        <a:t>보이지 않는 장애물 구현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함정과의 충돌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83087"/>
                  </a:ext>
                </a:extLst>
              </a:tr>
              <a:tr h="3402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Trap &amp;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함정과 캐릭터의 충돌체크, 충돌 시 처음 각 난이도 별 처음으로 돌아가게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(100%) </a:t>
                      </a:r>
                      <a:r>
                        <a:rPr lang="ko-KR" altLang="en-US" sz="1400" dirty="0"/>
                        <a:t>충돌체크 구현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각 난이도 별 충돌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죽을 시 난이도 별 처음으로 돌아가는 것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3111"/>
                  </a:ext>
                </a:extLst>
              </a:tr>
              <a:tr h="29293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Character,Boss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캐릭터 또는 보스가 발사한 총알과의 충돌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(25%) </a:t>
                      </a:r>
                      <a:r>
                        <a:rPr lang="ko-KR" altLang="en-US" sz="1400" dirty="0"/>
                        <a:t>캐릭터가 던진 것과 충돌 체크 구현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보스 총알 구현 </a:t>
                      </a: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30786"/>
                  </a:ext>
                </a:extLst>
              </a:tr>
              <a:tr h="29293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, 주인공 사망 시, 총알 적중 시 </a:t>
                      </a:r>
                      <a:r>
                        <a:rPr lang="en-US" altLang="ko-KR" sz="1400" dirty="0"/>
                        <a:t>Sound </a:t>
                      </a:r>
                      <a:r>
                        <a:rPr lang="ko-KR" altLang="en-US" sz="1400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/>
                        <a:t>(30%) Stage </a:t>
                      </a:r>
                      <a:r>
                        <a:rPr lang="ko-KR" altLang="en-US" sz="1400" dirty="0"/>
                        <a:t>별 </a:t>
                      </a:r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8407"/>
                  </a:ext>
                </a:extLst>
              </a:tr>
              <a:tr h="497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Game Start/Quit</a:t>
                      </a:r>
                    </a:p>
                    <a:p>
                      <a:pPr algn="ctr"/>
                      <a:r>
                        <a:rPr lang="en-US" altLang="ko-KR" sz="1400" dirty="0"/>
                        <a:t>Balance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게임 시작과 종료 처리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139E-0415-4A91-96E4-D348315B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079" y="171450"/>
            <a:ext cx="5182225" cy="79561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5F7EB0-DD3D-42CB-8548-4CA1DF2A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21" y="870789"/>
            <a:ext cx="8258958" cy="56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114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745</TotalTime>
  <Words>399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2017-11-18T13:50:39Z</dcterms:created>
  <dcterms:modified xsi:type="dcterms:W3CDTF">2017-11-22T11:13:53Z</dcterms:modified>
</cp:coreProperties>
</file>