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311" r:id="rId4"/>
    <p:sldId id="257" r:id="rId5"/>
    <p:sldId id="259" r:id="rId6"/>
    <p:sldId id="258" r:id="rId7"/>
    <p:sldId id="261" r:id="rId8"/>
    <p:sldId id="313" r:id="rId9"/>
    <p:sldId id="263" r:id="rId10"/>
    <p:sldId id="301" r:id="rId11"/>
    <p:sldId id="300" r:id="rId12"/>
    <p:sldId id="264" r:id="rId13"/>
    <p:sldId id="314" r:id="rId14"/>
    <p:sldId id="316" r:id="rId15"/>
    <p:sldId id="265" r:id="rId16"/>
    <p:sldId id="266" r:id="rId17"/>
    <p:sldId id="271" r:id="rId18"/>
    <p:sldId id="268" r:id="rId19"/>
    <p:sldId id="315" r:id="rId20"/>
    <p:sldId id="269" r:id="rId21"/>
    <p:sldId id="270" r:id="rId22"/>
    <p:sldId id="276" r:id="rId23"/>
    <p:sldId id="319" r:id="rId24"/>
    <p:sldId id="317" r:id="rId25"/>
    <p:sldId id="302" r:id="rId26"/>
    <p:sldId id="278" r:id="rId27"/>
    <p:sldId id="329" r:id="rId28"/>
    <p:sldId id="303" r:id="rId29"/>
    <p:sldId id="304" r:id="rId30"/>
    <p:sldId id="279" r:id="rId31"/>
    <p:sldId id="331" r:id="rId32"/>
    <p:sldId id="330" r:id="rId33"/>
    <p:sldId id="318" r:id="rId34"/>
    <p:sldId id="275" r:id="rId35"/>
    <p:sldId id="273" r:id="rId36"/>
    <p:sldId id="332" r:id="rId37"/>
    <p:sldId id="333" r:id="rId38"/>
    <p:sldId id="280" r:id="rId39"/>
    <p:sldId id="308" r:id="rId40"/>
    <p:sldId id="328" r:id="rId41"/>
    <p:sldId id="323" r:id="rId42"/>
    <p:sldId id="297" r:id="rId43"/>
    <p:sldId id="322" r:id="rId44"/>
    <p:sldId id="335" r:id="rId45"/>
    <p:sldId id="334" r:id="rId46"/>
    <p:sldId id="324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71576-B95A-495E-9270-44B4F7DC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0B65D-3A80-48FC-8972-D51939141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ABB77-B391-4E87-A06C-B28F88BA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CD110-6C64-4A9C-AAB2-7DF0BDA1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1DD26-D50A-41D6-AD9D-9A9D52DE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97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824BB-6E89-446E-88DD-48CD18C2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32D677-3628-42E7-9F55-65FC6AF67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3711C-1271-4A4D-90B2-48A07F25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A3AD6-287B-470D-9E38-EBA0B99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55B79-834E-498D-B865-C0C8660A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38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A93DB3-56D3-4E27-A6C4-EF92B36B1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0EF179-EFFF-4F38-A9CC-635889B9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98B79-8438-4DBC-807A-4299BA8C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2C3C6-36A6-4B27-8FD9-088B54A3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9D7FF-F574-466B-9435-050E389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C072C-FF67-4772-97B1-85BBFC89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7E7A1-2948-46CC-848E-89E7DAC8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123AFD-AB8E-4D82-B8D5-A6CEE6D7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2FF19-B3F1-46DF-8EAA-18108229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D1101-3573-4322-897B-6B1C8E2C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F5B3B-6219-4E60-B6D4-240AA667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3A5D8D-2EBB-4327-B483-F204A8D2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A2B9F-8A9A-4E59-906A-E24D707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22A35-6EEC-41B5-A610-894E3618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D5EDE-DBC9-49AE-A2C2-BF2A09D0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5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0F2CE-DC31-477D-A594-4BBAEE10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A2FC6-5444-463E-87F9-C2110990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5E906D-781A-41D3-BE22-15E00481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AA7D0-B0D4-434E-809B-6D0DEEBA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A20B6E-6571-466E-B58E-82A6950E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3BCB89-875E-4BCC-B721-04CFDFC9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6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45E73-A27D-4EF0-AF19-E73767E8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1BCCA2-E5B6-49EA-A14A-984D4EAB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63E989-E5AC-438E-A65C-73565FE2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9EABA1-C2CE-4CCE-B144-CBE253DD4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302F07-6B4A-4A9B-834E-469C578CB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60126D-B1B9-4BB7-930F-5E9FF06D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47092E-97BB-4CD3-AD1D-9C5BC0D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BEE5D3-D5EB-48E9-B219-0DC2ED71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26C23-C676-49C5-BE59-034D057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242AFC-E23C-47DF-8771-D396353E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67EA2B-E5D5-425A-B3E3-DCE8A5E6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A7C9EA-9BCF-45BB-AF05-E75E0B97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2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97A861-68EE-4A55-9570-E568D690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BADA84-9392-476F-968D-86DF65B8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370BDD-39C8-496B-A698-0144DB7F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2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AD573-A574-4E98-9B83-A42065D2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1DCAC-4572-48D1-B932-8237A698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D12A71-79AA-4C8A-9C35-1DD8D5D2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50392E-D585-48BD-9675-0DB9DE2D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28771E-F071-4163-8B91-78963C3B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AE4B9-DF12-4CD9-B206-3A76210D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6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8AFB1-B6A8-4004-A8BF-413261FB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E042B-F8A9-4432-9B34-CD74EA3F1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17DD63-D163-4B9D-A5D3-307A1D68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24E023-69EE-4797-8E9B-F545255F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B3371C-CF34-494C-966B-137F0737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0F045D-F5E2-423D-BAA1-87C96EF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E80281-405F-4CB7-888C-E29A78A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E739A8-4D36-4D80-A1DD-D3665939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DE566D-18BA-488A-9A55-1457B6739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5C01-FDF4-41C3-92C9-239D02FCFCB9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8C2C5-A0C3-41A9-B475-4F603464C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B0B6CA-8BBA-44C9-8C70-A4A8DE8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085B-E746-4FF0-B453-67BFC9E9A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0D35D-E0D1-4876-90CE-503CBCC7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Taiwan-India Professional Expertise and Organization Cooperation Platform</a:t>
            </a:r>
            <a:endParaRPr lang="zh-TW" altLang="en-US" sz="4400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0E9C4D9A-BC75-4A92-A6E7-787964AC8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66" y="4669362"/>
            <a:ext cx="10515600" cy="1500187"/>
          </a:xfrm>
        </p:spPr>
        <p:txBody>
          <a:bodyPr/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https://embedded.cs.ccu.edu.tw/center/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88F6CD-5CE2-4F0B-9E5E-98913BA2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6699"/>
            <a:ext cx="2313945" cy="13724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DDA8D7-88A5-420A-8595-6A487ED84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532" y="0"/>
            <a:ext cx="1662468" cy="10857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A3E614-D2AA-4562-96BB-897A19CA0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65" y="5955622"/>
            <a:ext cx="3774135" cy="9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5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1091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DD7246-A539-442D-93D9-1C64943D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036F23-7445-4469-9172-013F00F8B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37"/>
            <a:ext cx="12192000" cy="39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319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Resend the email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DD7246-A539-442D-93D9-1C64943D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9B19D1-E5A7-46FD-9475-5081A87C4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598"/>
            <a:ext cx="12192000" cy="38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8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Logged-in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508E86-23CE-4606-B4F3-E0C6F96A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29" y="138880"/>
            <a:ext cx="9068125" cy="6580239"/>
          </a:xfrm>
        </p:spPr>
      </p:pic>
    </p:spTree>
    <p:extLst>
      <p:ext uri="{BB962C8B-B14F-4D97-AF65-F5344CB8AC3E}">
        <p14:creationId xmlns:p14="http://schemas.microsoft.com/office/powerpoint/2010/main" val="283643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Settings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99D04E-FC52-4574-B1AD-E56F5DC31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5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Settings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D8A475-AA09-408F-AE5D-2E2999EDB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72" y="1019352"/>
            <a:ext cx="9396151" cy="55102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20826A-6FF3-4B6A-BD88-E0DF6D0B3617}"/>
              </a:ext>
            </a:extLst>
          </p:cNvPr>
          <p:cNvSpPr/>
          <p:nvPr/>
        </p:nvSpPr>
        <p:spPr>
          <a:xfrm>
            <a:off x="1917694" y="4169287"/>
            <a:ext cx="905256" cy="292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91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209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4CF6DDF-887F-4F6E-A3C2-05F193473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8" y="1253331"/>
            <a:ext cx="9898463" cy="4351338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E284EA-9897-46B6-9EC0-929BF7733D68}"/>
              </a:ext>
            </a:extLst>
          </p:cNvPr>
          <p:cNvSpPr/>
          <p:nvPr/>
        </p:nvSpPr>
        <p:spPr>
          <a:xfrm>
            <a:off x="4078224" y="1755648"/>
            <a:ext cx="2017776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908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B74D9C-799C-4863-BA0C-9982C20A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3" y="1253331"/>
            <a:ext cx="9918173" cy="4351338"/>
          </a:xfrm>
        </p:spPr>
      </p:pic>
    </p:spTree>
    <p:extLst>
      <p:ext uri="{BB962C8B-B14F-4D97-AF65-F5344CB8AC3E}">
        <p14:creationId xmlns:p14="http://schemas.microsoft.com/office/powerpoint/2010/main" val="208848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209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4CF6DDF-887F-4F6E-A3C2-05F193473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8" y="1253331"/>
            <a:ext cx="9898463" cy="4351338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E284EA-9897-46B6-9EC0-929BF7733D68}"/>
              </a:ext>
            </a:extLst>
          </p:cNvPr>
          <p:cNvSpPr/>
          <p:nvPr/>
        </p:nvSpPr>
        <p:spPr>
          <a:xfrm>
            <a:off x="7287768" y="1773936"/>
            <a:ext cx="2017776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9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909C380-26D8-4514-BC53-25BE6F0D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48" y="109958"/>
            <a:ext cx="5739867" cy="6748042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2543DA4-6FFA-4309-8FF4-CC6E7F21ED40}"/>
              </a:ext>
            </a:extLst>
          </p:cNvPr>
          <p:cNvSpPr/>
          <p:nvPr/>
        </p:nvSpPr>
        <p:spPr>
          <a:xfrm>
            <a:off x="5033772" y="5961472"/>
            <a:ext cx="4443984" cy="539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3103559-CF41-486D-8E7B-87226DFB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4" y="4137696"/>
            <a:ext cx="9582150" cy="12382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26D0E30-F8BA-4022-91A9-BDADA6388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00" y="1150115"/>
            <a:ext cx="6492556" cy="2731186"/>
          </a:xfrm>
          <a:prstGeom prst="rect">
            <a:avLst/>
          </a:prstGeom>
        </p:spPr>
      </p:pic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5A2A50EA-10E1-486C-8831-824C6ED5AD0E}"/>
              </a:ext>
            </a:extLst>
          </p:cNvPr>
          <p:cNvSpPr/>
          <p:nvPr/>
        </p:nvSpPr>
        <p:spPr>
          <a:xfrm>
            <a:off x="7534896" y="4971534"/>
            <a:ext cx="2387711" cy="80882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add your research area  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6023CA8-AA7B-41F1-A8D7-2F92DF59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list</a:t>
            </a:r>
            <a:endParaRPr lang="zh-TW" altLang="en-US" sz="4000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FE6E67-B558-4311-8D80-3DB6B2007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7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E89355F-F6A7-4F04-8AE6-19EF7C7BB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88" y="0"/>
            <a:ext cx="4898570" cy="6858000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78D2710-27EF-4CCB-94EC-498A860651B4}"/>
              </a:ext>
            </a:extLst>
          </p:cNvPr>
          <p:cNvSpPr/>
          <p:nvPr/>
        </p:nvSpPr>
        <p:spPr>
          <a:xfrm>
            <a:off x="0" y="184992"/>
            <a:ext cx="403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https://embedded.cs.ccu.edu.tw/center/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6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list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502F06F1-06BC-4D19-A8CE-9D29F3B5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33" y="1760005"/>
            <a:ext cx="8674933" cy="3813477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C35DE7-B749-48F1-9064-70E490BCF2EE}"/>
              </a:ext>
            </a:extLst>
          </p:cNvPr>
          <p:cNvSpPr/>
          <p:nvPr/>
        </p:nvSpPr>
        <p:spPr>
          <a:xfrm>
            <a:off x="2356134" y="3822192"/>
            <a:ext cx="1139093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C4F0F7D-BD44-4C89-A6B4-76EEB3820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52" y="726249"/>
            <a:ext cx="7867001" cy="5708650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AD3A55-5CF8-4436-AFE3-7FE85C39FF04}"/>
              </a:ext>
            </a:extLst>
          </p:cNvPr>
          <p:cNvSpPr/>
          <p:nvPr/>
        </p:nvSpPr>
        <p:spPr>
          <a:xfrm>
            <a:off x="4817761" y="2328806"/>
            <a:ext cx="3438946" cy="2833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AC17D3B-2474-4F29-AB9E-1DF2A8DE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11" y="2118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list</a:t>
            </a:r>
            <a:endParaRPr lang="zh-TW" altLang="en-US" sz="3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E1FB09-E674-49E9-B6AA-12318ED26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1" y="1164299"/>
            <a:ext cx="8804077" cy="5163004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E3A43BD-813A-4839-8D1C-CBB7E91E0599}"/>
              </a:ext>
            </a:extLst>
          </p:cNvPr>
          <p:cNvSpPr/>
          <p:nvPr/>
        </p:nvSpPr>
        <p:spPr>
          <a:xfrm>
            <a:off x="4935257" y="1671197"/>
            <a:ext cx="1282907" cy="362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4C7C64-C7E6-4165-BB61-A7AA944C9129}"/>
              </a:ext>
            </a:extLst>
          </p:cNvPr>
          <p:cNvSpPr txBox="1">
            <a:spLocks/>
          </p:cNvSpPr>
          <p:nvPr/>
        </p:nvSpPr>
        <p:spPr>
          <a:xfrm>
            <a:off x="565951" y="146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Match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90B4C9-1966-4157-8ED2-7CBC07C3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62" y="1140672"/>
            <a:ext cx="8086076" cy="54211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6239DF-A078-4045-AFEC-EF16E6935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91" y="4519644"/>
            <a:ext cx="9582150" cy="123825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3C3073B-93AA-4757-9AD4-4D356E0CB2B6}"/>
              </a:ext>
            </a:extLst>
          </p:cNvPr>
          <p:cNvSpPr/>
          <p:nvPr/>
        </p:nvSpPr>
        <p:spPr>
          <a:xfrm>
            <a:off x="3151078" y="4896090"/>
            <a:ext cx="710005" cy="555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916E50C-F671-43D2-AC2D-39E5C09533B1}"/>
              </a:ext>
            </a:extLst>
          </p:cNvPr>
          <p:cNvSpPr/>
          <p:nvPr/>
        </p:nvSpPr>
        <p:spPr>
          <a:xfrm>
            <a:off x="4288237" y="2861629"/>
            <a:ext cx="465714" cy="488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9CD755D-ED67-4B74-8CDE-BF6C50089D18}"/>
              </a:ext>
            </a:extLst>
          </p:cNvPr>
          <p:cNvGrpSpPr/>
          <p:nvPr/>
        </p:nvGrpSpPr>
        <p:grpSpPr>
          <a:xfrm>
            <a:off x="1658216" y="5607709"/>
            <a:ext cx="1987087" cy="731517"/>
            <a:chOff x="598793" y="5081935"/>
            <a:chExt cx="3475558" cy="1634807"/>
          </a:xfrm>
        </p:grpSpPr>
        <p:sp>
          <p:nvSpPr>
            <p:cNvPr id="11" name="語音泡泡: 橢圓形 10">
              <a:extLst>
                <a:ext uri="{FF2B5EF4-FFF2-40B4-BE49-F238E27FC236}">
                  <a16:creationId xmlns:a16="http://schemas.microsoft.com/office/drawing/2014/main" id="{D7CBD4AE-5476-4992-9D26-DA9D1F18FBD8}"/>
                </a:ext>
              </a:extLst>
            </p:cNvPr>
            <p:cNvSpPr>
              <a:spLocks/>
            </p:cNvSpPr>
            <p:nvPr/>
          </p:nvSpPr>
          <p:spPr>
            <a:xfrm rot="10800000">
              <a:off x="598793" y="5081935"/>
              <a:ext cx="3098150" cy="1634807"/>
            </a:xfrm>
            <a:prstGeom prst="wedgeEllipse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AABB915-2EF1-4E5E-A8FA-1C1149681AA1}"/>
                </a:ext>
              </a:extLst>
            </p:cNvPr>
            <p:cNvSpPr txBox="1"/>
            <p:nvPr/>
          </p:nvSpPr>
          <p:spPr>
            <a:xfrm>
              <a:off x="976202" y="5469445"/>
              <a:ext cx="3098149" cy="75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settings</a:t>
              </a:r>
              <a:endParaRPr lang="zh-TW" altLang="en-US" sz="1600" dirty="0"/>
            </a:p>
          </p:txBody>
        </p:sp>
      </p:grpSp>
      <p:sp>
        <p:nvSpPr>
          <p:cNvPr id="13" name="語音泡泡: 橢圓形 12">
            <a:extLst>
              <a:ext uri="{FF2B5EF4-FFF2-40B4-BE49-F238E27FC236}">
                <a16:creationId xmlns:a16="http://schemas.microsoft.com/office/drawing/2014/main" id="{767F6D31-4DDB-46AC-9D75-7CF1368B95A3}"/>
              </a:ext>
            </a:extLst>
          </p:cNvPr>
          <p:cNvSpPr/>
          <p:nvPr/>
        </p:nvSpPr>
        <p:spPr>
          <a:xfrm>
            <a:off x="4305901" y="2317237"/>
            <a:ext cx="1979580" cy="488272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C20EBA4-17E1-46FE-94CE-10CA638AECDC}"/>
              </a:ext>
            </a:extLst>
          </p:cNvPr>
          <p:cNvSpPr/>
          <p:nvPr/>
        </p:nvSpPr>
        <p:spPr>
          <a:xfrm>
            <a:off x="4323564" y="3748297"/>
            <a:ext cx="430387" cy="471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2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6023CA8-AA7B-41F1-A8D7-2F92DF59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Information and CO-PI Application</a:t>
            </a:r>
            <a:endParaRPr lang="zh-TW" altLang="en-US" sz="4000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FE6E67-B558-4311-8D80-3DB6B2007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76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AC17D3B-2474-4F29-AB9E-1DF2A8DE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54" y="-522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Information</a:t>
            </a:r>
            <a:endParaRPr lang="zh-TW" altLang="en-US" sz="3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E1FB09-E674-49E9-B6AA-12318ED2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1" y="940060"/>
            <a:ext cx="8804077" cy="516300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AEB4DD-475D-45EC-9BE0-8EB6664742CB}"/>
              </a:ext>
            </a:extLst>
          </p:cNvPr>
          <p:cNvSpPr/>
          <p:nvPr/>
        </p:nvSpPr>
        <p:spPr>
          <a:xfrm>
            <a:off x="4139979" y="3377230"/>
            <a:ext cx="4382584" cy="20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F815C9-437F-498A-B315-5DCFF03598FA}"/>
              </a:ext>
            </a:extLst>
          </p:cNvPr>
          <p:cNvSpPr/>
          <p:nvPr/>
        </p:nvSpPr>
        <p:spPr>
          <a:xfrm>
            <a:off x="4139979" y="2367044"/>
            <a:ext cx="2624805" cy="20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3CD8BC-39EB-434E-AAF7-8919E9CE44EE}"/>
              </a:ext>
            </a:extLst>
          </p:cNvPr>
          <p:cNvSpPr/>
          <p:nvPr/>
        </p:nvSpPr>
        <p:spPr>
          <a:xfrm>
            <a:off x="4139979" y="4387416"/>
            <a:ext cx="4054110" cy="20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語音泡泡: 橢圓形 12">
            <a:extLst>
              <a:ext uri="{FF2B5EF4-FFF2-40B4-BE49-F238E27FC236}">
                <a16:creationId xmlns:a16="http://schemas.microsoft.com/office/drawing/2014/main" id="{3FEF3D08-CE4C-45B5-B7EB-8E6AAFA6194F}"/>
              </a:ext>
            </a:extLst>
          </p:cNvPr>
          <p:cNvSpPr/>
          <p:nvPr/>
        </p:nvSpPr>
        <p:spPr>
          <a:xfrm>
            <a:off x="5342126" y="2758572"/>
            <a:ext cx="961133" cy="488272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7" y="-1544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Information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2697CE3-15ED-4178-9A75-109D4F5EB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14" y="896971"/>
            <a:ext cx="6676622" cy="5961029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294546-B888-448B-A81D-89867FBD7CB8}"/>
              </a:ext>
            </a:extLst>
          </p:cNvPr>
          <p:cNvSpPr/>
          <p:nvPr/>
        </p:nvSpPr>
        <p:spPr>
          <a:xfrm>
            <a:off x="5168295" y="5974182"/>
            <a:ext cx="1984663" cy="52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語音泡泡: 橢圓形 12">
            <a:extLst>
              <a:ext uri="{FF2B5EF4-FFF2-40B4-BE49-F238E27FC236}">
                <a16:creationId xmlns:a16="http://schemas.microsoft.com/office/drawing/2014/main" id="{B1EB780D-FD1E-4B56-8EBE-1ACEEEF6AAA4}"/>
              </a:ext>
            </a:extLst>
          </p:cNvPr>
          <p:cNvSpPr/>
          <p:nvPr/>
        </p:nvSpPr>
        <p:spPr>
          <a:xfrm>
            <a:off x="6096000" y="4811476"/>
            <a:ext cx="2387711" cy="80882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apply to be a CO-PI </a:t>
            </a:r>
          </a:p>
        </p:txBody>
      </p:sp>
    </p:spTree>
    <p:extLst>
      <p:ext uri="{BB962C8B-B14F-4D97-AF65-F5344CB8AC3E}">
        <p14:creationId xmlns:p14="http://schemas.microsoft.com/office/powerpoint/2010/main" val="17653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-62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this project to be the CO-PI.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DFCFCEB-E235-4EF4-9E44-5DAF52FC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00" y="1262880"/>
            <a:ext cx="6750547" cy="52141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14348D-15AD-4233-B131-BD3311053912}"/>
              </a:ext>
            </a:extLst>
          </p:cNvPr>
          <p:cNvSpPr/>
          <p:nvPr/>
        </p:nvSpPr>
        <p:spPr>
          <a:xfrm>
            <a:off x="5534891" y="4979674"/>
            <a:ext cx="1278082" cy="615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D8B91A9-FF0D-4E47-9C7D-9B341C92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41" y="2704682"/>
            <a:ext cx="4274181" cy="11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-62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this project to be the CO-PI.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B4E97F6D-41CF-4245-B568-16D12A7C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63" y="857989"/>
            <a:ext cx="6540074" cy="582226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9771BF-0F1E-4C3A-8BFC-C02BFD5449D6}"/>
              </a:ext>
            </a:extLst>
          </p:cNvPr>
          <p:cNvSpPr/>
          <p:nvPr/>
        </p:nvSpPr>
        <p:spPr>
          <a:xfrm>
            <a:off x="4588452" y="5468216"/>
            <a:ext cx="4326948" cy="808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橢圓形 10">
            <a:extLst>
              <a:ext uri="{FF2B5EF4-FFF2-40B4-BE49-F238E27FC236}">
                <a16:creationId xmlns:a16="http://schemas.microsoft.com/office/drawing/2014/main" id="{479B1DA8-9C68-41FE-A780-B19CF960EDAA}"/>
              </a:ext>
            </a:extLst>
          </p:cNvPr>
          <p:cNvSpPr/>
          <p:nvPr/>
        </p:nvSpPr>
        <p:spPr>
          <a:xfrm>
            <a:off x="7532454" y="4403613"/>
            <a:ext cx="2337911" cy="80882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Awaiting PI’s approval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5836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 sent to PI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D0B771C-2E5E-4F23-862E-C4C83BEBA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91" y="861510"/>
            <a:ext cx="7944817" cy="5134979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7AE16D1-6329-4469-8F50-276BDA64BBA8}"/>
              </a:ext>
            </a:extLst>
          </p:cNvPr>
          <p:cNvSpPr/>
          <p:nvPr/>
        </p:nvSpPr>
        <p:spPr>
          <a:xfrm>
            <a:off x="2615879" y="3912244"/>
            <a:ext cx="4994596" cy="212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9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1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PI’s view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D4C8B8-F6D6-4CE8-91EF-EE23979A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2" y="279450"/>
            <a:ext cx="7565996" cy="62991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429E09-F4A4-4629-A3FE-DB117EE5BFB6}"/>
              </a:ext>
            </a:extLst>
          </p:cNvPr>
          <p:cNvSpPr/>
          <p:nvPr/>
        </p:nvSpPr>
        <p:spPr>
          <a:xfrm>
            <a:off x="6191250" y="6193447"/>
            <a:ext cx="782783" cy="385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E2FB1-C816-441F-B0A9-94EC29584BE5}"/>
              </a:ext>
            </a:extLst>
          </p:cNvPr>
          <p:cNvSpPr/>
          <p:nvPr/>
        </p:nvSpPr>
        <p:spPr>
          <a:xfrm>
            <a:off x="4223300" y="5597426"/>
            <a:ext cx="270622" cy="268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B081CBF-7027-4916-A4B7-5A5519DC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96" y="2461462"/>
            <a:ext cx="4244708" cy="1196444"/>
          </a:xfrm>
          <a:prstGeom prst="rect">
            <a:avLst/>
          </a:prstGeom>
        </p:spPr>
      </p:pic>
      <p:sp>
        <p:nvSpPr>
          <p:cNvPr id="14" name="語音泡泡: 橢圓形 13">
            <a:extLst>
              <a:ext uri="{FF2B5EF4-FFF2-40B4-BE49-F238E27FC236}">
                <a16:creationId xmlns:a16="http://schemas.microsoft.com/office/drawing/2014/main" id="{A9200421-E266-41F6-84BB-CE51F2A5EAB9}"/>
              </a:ext>
            </a:extLst>
          </p:cNvPr>
          <p:cNvSpPr/>
          <p:nvPr/>
        </p:nvSpPr>
        <p:spPr>
          <a:xfrm>
            <a:off x="3992979" y="4692066"/>
            <a:ext cx="2007771" cy="835613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to agree or not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79725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Registration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99D04E-FC52-4574-B1AD-E56F5DC31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309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54894"/>
            <a:ext cx="10515600" cy="100498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Applicant’s view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84E93A-E622-474F-B27E-004BB3AEF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12" y="687333"/>
            <a:ext cx="6792976" cy="6115773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0CD5C2-D79F-4DF7-857E-195F559CE2B7}"/>
              </a:ext>
            </a:extLst>
          </p:cNvPr>
          <p:cNvSpPr/>
          <p:nvPr/>
        </p:nvSpPr>
        <p:spPr>
          <a:xfrm>
            <a:off x="4556709" y="5934437"/>
            <a:ext cx="212435" cy="236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E7F79E6F-B9A2-4F43-8BB4-CEF4BECE0925}"/>
              </a:ext>
            </a:extLst>
          </p:cNvPr>
          <p:cNvSpPr/>
          <p:nvPr/>
        </p:nvSpPr>
        <p:spPr>
          <a:xfrm>
            <a:off x="4246672" y="5043668"/>
            <a:ext cx="2243927" cy="789709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has been accepted</a:t>
            </a:r>
          </a:p>
        </p:txBody>
      </p:sp>
    </p:spTree>
    <p:extLst>
      <p:ext uri="{BB962C8B-B14F-4D97-AF65-F5344CB8AC3E}">
        <p14:creationId xmlns:p14="http://schemas.microsoft.com/office/powerpoint/2010/main" val="11340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B80227B8-D287-4A28-BB13-19E0B5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12" y="687333"/>
            <a:ext cx="6792976" cy="61157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54894"/>
            <a:ext cx="10515600" cy="100498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Applicant’s view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0CFC3A-F35A-4329-B8B6-D81CFBCBC7A3}"/>
              </a:ext>
            </a:extLst>
          </p:cNvPr>
          <p:cNvSpPr/>
          <p:nvPr/>
        </p:nvSpPr>
        <p:spPr>
          <a:xfrm>
            <a:off x="3125801" y="2593996"/>
            <a:ext cx="947120" cy="265938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語音泡泡: 橢圓形 15">
            <a:extLst>
              <a:ext uri="{FF2B5EF4-FFF2-40B4-BE49-F238E27FC236}">
                <a16:creationId xmlns:a16="http://schemas.microsoft.com/office/drawing/2014/main" id="{59338827-329D-4762-8A2B-4A49425393BE}"/>
              </a:ext>
            </a:extLst>
          </p:cNvPr>
          <p:cNvSpPr/>
          <p:nvPr/>
        </p:nvSpPr>
        <p:spPr>
          <a:xfrm>
            <a:off x="3710971" y="1829832"/>
            <a:ext cx="1893540" cy="655219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to Project list</a:t>
            </a:r>
          </a:p>
        </p:txBody>
      </p:sp>
    </p:spTree>
    <p:extLst>
      <p:ext uri="{BB962C8B-B14F-4D97-AF65-F5344CB8AC3E}">
        <p14:creationId xmlns:p14="http://schemas.microsoft.com/office/powerpoint/2010/main" val="51284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54894"/>
            <a:ext cx="10515600" cy="100498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Applicant’s view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6CFD441-A162-49A1-8147-24F0B609A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59" y="847576"/>
            <a:ext cx="7411281" cy="60008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4831C47-005E-4C9F-89BB-05BF12140B5F}"/>
              </a:ext>
            </a:extLst>
          </p:cNvPr>
          <p:cNvSpPr/>
          <p:nvPr/>
        </p:nvSpPr>
        <p:spPr>
          <a:xfrm>
            <a:off x="5148880" y="4639437"/>
            <a:ext cx="947120" cy="254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5E1545-BE31-417D-B2DC-BE74B0E05039}"/>
              </a:ext>
            </a:extLst>
          </p:cNvPr>
          <p:cNvSpPr/>
          <p:nvPr/>
        </p:nvSpPr>
        <p:spPr>
          <a:xfrm>
            <a:off x="4325471" y="5055535"/>
            <a:ext cx="5275729" cy="1221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語音泡泡: 橢圓形 13">
            <a:extLst>
              <a:ext uri="{FF2B5EF4-FFF2-40B4-BE49-F238E27FC236}">
                <a16:creationId xmlns:a16="http://schemas.microsoft.com/office/drawing/2014/main" id="{9D5E961B-B38C-4D78-B3BD-F60307045BC3}"/>
              </a:ext>
            </a:extLst>
          </p:cNvPr>
          <p:cNvSpPr/>
          <p:nvPr/>
        </p:nvSpPr>
        <p:spPr>
          <a:xfrm>
            <a:off x="9127640" y="4347394"/>
            <a:ext cx="947120" cy="587025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71007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6023CA8-AA7B-41F1-A8D7-2F92DF59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  <a:endParaRPr lang="zh-TW" altLang="en-US" sz="4000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FE6E67-B558-4311-8D80-3DB6B2007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55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4" y="2266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Project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8D15C1-0116-491C-B066-EF3679AD8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1" y="1172917"/>
            <a:ext cx="9564589" cy="56089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A06309-33D3-4A6B-BB1B-B493CEF9B974}"/>
              </a:ext>
            </a:extLst>
          </p:cNvPr>
          <p:cNvSpPr/>
          <p:nvPr/>
        </p:nvSpPr>
        <p:spPr>
          <a:xfrm>
            <a:off x="2239155" y="4029022"/>
            <a:ext cx="1333948" cy="325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188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Project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6228AA-22A8-4C80-8A07-EDE8D857F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52" y="109335"/>
            <a:ext cx="3241694" cy="663933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09C326-4BC7-4E6C-86B0-379200BE7230}"/>
              </a:ext>
            </a:extLst>
          </p:cNvPr>
          <p:cNvSpPr/>
          <p:nvPr/>
        </p:nvSpPr>
        <p:spPr>
          <a:xfrm>
            <a:off x="4066031" y="374903"/>
            <a:ext cx="4059936" cy="5692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2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F94D0BC-1E88-4EB5-9153-08724343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24" y="408178"/>
            <a:ext cx="8484751" cy="60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00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188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Project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22B21-34EF-4F3A-8761-2AF4E4A3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65" y="109335"/>
            <a:ext cx="3231865" cy="6639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857F69-6D71-4B67-9894-BFFB8FCF9BCE}"/>
              </a:ext>
            </a:extLst>
          </p:cNvPr>
          <p:cNvSpPr/>
          <p:nvPr/>
        </p:nvSpPr>
        <p:spPr>
          <a:xfrm>
            <a:off x="4290792" y="6073422"/>
            <a:ext cx="3610413" cy="4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6EDD45BD-DECC-4E13-941C-22AAB966E9BC}"/>
              </a:ext>
            </a:extLst>
          </p:cNvPr>
          <p:cNvSpPr/>
          <p:nvPr/>
        </p:nvSpPr>
        <p:spPr>
          <a:xfrm>
            <a:off x="7170120" y="5527544"/>
            <a:ext cx="1811956" cy="40967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2F769F0-F5DC-4834-92B9-876CE836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01F7601-0540-4DE6-BA60-F7F333E8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60" y="109335"/>
            <a:ext cx="3231866" cy="66393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EA26D4-C91A-4A62-87C5-AB6529ECD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26" y="2675732"/>
            <a:ext cx="4765092" cy="132556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F15A87BB-631E-4199-A985-D8895C78493B}"/>
              </a:ext>
            </a:extLst>
          </p:cNvPr>
          <p:cNvSpPr/>
          <p:nvPr/>
        </p:nvSpPr>
        <p:spPr>
          <a:xfrm>
            <a:off x="5827776" y="6400800"/>
            <a:ext cx="621792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735AF297-0BF7-4891-82A8-18AA99CF17B2}"/>
              </a:ext>
            </a:extLst>
          </p:cNvPr>
          <p:cNvSpPr txBox="1">
            <a:spLocks/>
          </p:cNvSpPr>
          <p:nvPr/>
        </p:nvSpPr>
        <p:spPr>
          <a:xfrm>
            <a:off x="417576" y="2188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Project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ED2E4E3-EC1C-4AD8-B239-961182E2C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20" y="71633"/>
            <a:ext cx="4249360" cy="6714733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F65EA53-8938-4586-8FFC-9D82A3E4B81E}"/>
              </a:ext>
            </a:extLst>
          </p:cNvPr>
          <p:cNvSpPr/>
          <p:nvPr/>
        </p:nvSpPr>
        <p:spPr>
          <a:xfrm>
            <a:off x="4078214" y="5096602"/>
            <a:ext cx="4210832" cy="1588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8753FC-2008-4E56-AD55-423EF9139BEA}"/>
              </a:ext>
            </a:extLst>
          </p:cNvPr>
          <p:cNvSpPr/>
          <p:nvPr/>
        </p:nvSpPr>
        <p:spPr>
          <a:xfrm>
            <a:off x="4097264" y="1060933"/>
            <a:ext cx="3997472" cy="871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A1163181-538F-4B1C-8938-03014D166359}"/>
              </a:ext>
            </a:extLst>
          </p:cNvPr>
          <p:cNvSpPr txBox="1">
            <a:spLocks/>
          </p:cNvSpPr>
          <p:nvPr/>
        </p:nvSpPr>
        <p:spPr>
          <a:xfrm>
            <a:off x="660718" y="365520"/>
            <a:ext cx="23821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 </a:t>
            </a:r>
          </a:p>
        </p:txBody>
      </p:sp>
    </p:spTree>
    <p:extLst>
      <p:ext uri="{BB962C8B-B14F-4D97-AF65-F5344CB8AC3E}">
        <p14:creationId xmlns:p14="http://schemas.microsoft.com/office/powerpoint/2010/main" val="21334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B3F44-F112-4930-A49A-71C934CC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51ED20C2-6112-4640-A53B-817170CD8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23" y="592866"/>
            <a:ext cx="4403553" cy="6164975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92FA84-6C4A-490B-9735-8187373D1EF2}"/>
              </a:ext>
            </a:extLst>
          </p:cNvPr>
          <p:cNvSpPr/>
          <p:nvPr/>
        </p:nvSpPr>
        <p:spPr>
          <a:xfrm>
            <a:off x="4438834" y="3305822"/>
            <a:ext cx="648071" cy="307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6023CA8-AA7B-41F1-A8D7-2F92DF59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and Delete Project</a:t>
            </a:r>
            <a:endParaRPr lang="zh-TW" altLang="en-US" sz="4000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FE6E67-B558-4311-8D80-3DB6B2007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76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BB2D0D-7625-44AF-9BB9-2B45631F8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006" y="1954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Project</a:t>
            </a:r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071EAAAB-BE4A-44A5-8814-CD627BCDB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53" y="76958"/>
            <a:ext cx="4242621" cy="670408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EB25A7-1B08-426E-806A-21989F5335F6}"/>
              </a:ext>
            </a:extLst>
          </p:cNvPr>
          <p:cNvSpPr/>
          <p:nvPr/>
        </p:nvSpPr>
        <p:spPr>
          <a:xfrm>
            <a:off x="4051659" y="1720778"/>
            <a:ext cx="358415" cy="23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5F04FE-DE8B-40B7-9985-3D18E5F87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13" y="2397102"/>
            <a:ext cx="7535571" cy="20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BB2D0D-7625-44AF-9BB9-2B45631F8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108" y="227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Project</a:t>
            </a:r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46B375E5-569C-4868-AAF1-D58CBA1BA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56" y="67108"/>
            <a:ext cx="4255088" cy="672378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D0B44E-8A67-4B7B-B8DD-63925479D32E}"/>
              </a:ext>
            </a:extLst>
          </p:cNvPr>
          <p:cNvSpPr/>
          <p:nvPr/>
        </p:nvSpPr>
        <p:spPr>
          <a:xfrm>
            <a:off x="4245302" y="1712835"/>
            <a:ext cx="235670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0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6B74C7C-5E33-4A88-A206-1076A3E28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7" y="1"/>
            <a:ext cx="3350846" cy="6857999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99E59E-F6FA-4CBF-B05F-1B04FE4B9E64}"/>
              </a:ext>
            </a:extLst>
          </p:cNvPr>
          <p:cNvSpPr/>
          <p:nvPr/>
        </p:nvSpPr>
        <p:spPr>
          <a:xfrm>
            <a:off x="4227921" y="242282"/>
            <a:ext cx="3736158" cy="5578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CA587D7-C758-4197-8B90-00BCFC0B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28" y="748079"/>
            <a:ext cx="8478543" cy="53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5B6C09FE-AD9A-43E9-A79D-240E9B0B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94" y="245097"/>
            <a:ext cx="3099693" cy="6367806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A6EC2DBE-C99B-41AB-ACDA-5381CEBEC13A}"/>
              </a:ext>
            </a:extLst>
          </p:cNvPr>
          <p:cNvSpPr/>
          <p:nvPr/>
        </p:nvSpPr>
        <p:spPr>
          <a:xfrm>
            <a:off x="5806084" y="6324600"/>
            <a:ext cx="579831" cy="4311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343D7E-C217-4A07-A418-83154CAA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37" y="2270660"/>
            <a:ext cx="420660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AE8353-F2C5-46F8-ABF6-A8DA6221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56" y="83709"/>
            <a:ext cx="4246157" cy="669058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7002C2-ABB1-4AA9-AC5D-4B3D22E388A9}"/>
              </a:ext>
            </a:extLst>
          </p:cNvPr>
          <p:cNvSpPr/>
          <p:nvPr/>
        </p:nvSpPr>
        <p:spPr>
          <a:xfrm>
            <a:off x="3922924" y="1102935"/>
            <a:ext cx="1620625" cy="868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2C8D30-1DA1-4777-865C-E4F40D1BAAE2}"/>
              </a:ext>
            </a:extLst>
          </p:cNvPr>
          <p:cNvSpPr/>
          <p:nvPr/>
        </p:nvSpPr>
        <p:spPr>
          <a:xfrm>
            <a:off x="3922924" y="5370038"/>
            <a:ext cx="1620625" cy="868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76E53F8-6A12-476C-A95A-988892413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635" y="36497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 </a:t>
            </a:r>
          </a:p>
        </p:txBody>
      </p:sp>
    </p:spTree>
    <p:extLst>
      <p:ext uri="{BB962C8B-B14F-4D97-AF65-F5344CB8AC3E}">
        <p14:creationId xmlns:p14="http://schemas.microsoft.com/office/powerpoint/2010/main" val="14041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D1A44-CAA2-4D1D-ABC4-E969E36F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3118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Rules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16E801-E6B2-4620-841B-B52F1C0F3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3" y="904092"/>
            <a:ext cx="6584014" cy="5049815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1FB2608-2AE7-4A25-9A75-5E336127CC8C}"/>
              </a:ext>
            </a:extLst>
          </p:cNvPr>
          <p:cNvSpPr/>
          <p:nvPr/>
        </p:nvSpPr>
        <p:spPr>
          <a:xfrm>
            <a:off x="4976481" y="4999569"/>
            <a:ext cx="1841008" cy="954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4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456-3E6D-4344-97A8-027726BE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zh-TW" altLang="en-US" sz="3200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A66E462-0001-4F97-B2DC-A52C003F2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27" y="1064431"/>
            <a:ext cx="10036946" cy="4729138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4DF031E-FEC3-4496-9D97-E7350EBA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34" y="2467176"/>
            <a:ext cx="5844932" cy="19236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C6066A-6B95-40A5-8A11-3FC68DBE2623}"/>
              </a:ext>
            </a:extLst>
          </p:cNvPr>
          <p:cNvSpPr/>
          <p:nvPr/>
        </p:nvSpPr>
        <p:spPr>
          <a:xfrm>
            <a:off x="6272784" y="5358384"/>
            <a:ext cx="978408" cy="416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2060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Verification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750521-A0DD-42E1-9CFB-E2A8FA11A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1347"/>
            <a:ext cx="10515600" cy="421530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B713AF-BDE2-46DB-985A-7C4A79C509E5}"/>
              </a:ext>
            </a:extLst>
          </p:cNvPr>
          <p:cNvSpPr/>
          <p:nvPr/>
        </p:nvSpPr>
        <p:spPr>
          <a:xfrm>
            <a:off x="1133856" y="3429000"/>
            <a:ext cx="7744968" cy="210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0EA555-E942-4B06-976E-305B11A97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84" y="3665412"/>
            <a:ext cx="6521032" cy="18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D714A-D1B0-4591-8456-614AB8FC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Login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99D04E-FC52-4574-B1AD-E56F5DC31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26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8541-8084-419D-829B-0E1954B5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B46DBF-A4F5-4919-8255-C2647FD7F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446"/>
            <a:ext cx="10515600" cy="369310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F31DCC-D6C5-43DE-837B-30A5C51C4F43}"/>
              </a:ext>
            </a:extLst>
          </p:cNvPr>
          <p:cNvSpPr/>
          <p:nvPr/>
        </p:nvSpPr>
        <p:spPr>
          <a:xfrm>
            <a:off x="6096000" y="4012707"/>
            <a:ext cx="1663083" cy="60368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ACB3A585-8704-40B6-9326-39AACB2A2E54}"/>
              </a:ext>
            </a:extLst>
          </p:cNvPr>
          <p:cNvSpPr/>
          <p:nvPr/>
        </p:nvSpPr>
        <p:spPr>
          <a:xfrm>
            <a:off x="7308653" y="3078708"/>
            <a:ext cx="2184140" cy="808824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options</a:t>
            </a:r>
          </a:p>
        </p:txBody>
      </p:sp>
    </p:spTree>
    <p:extLst>
      <p:ext uri="{BB962C8B-B14F-4D97-AF65-F5344CB8AC3E}">
        <p14:creationId xmlns:p14="http://schemas.microsoft.com/office/powerpoint/2010/main" val="10153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176</Words>
  <Application>Microsoft Office PowerPoint</Application>
  <PresentationFormat>寬螢幕</PresentationFormat>
  <Paragraphs>55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新細明體</vt:lpstr>
      <vt:lpstr>Arial</vt:lpstr>
      <vt:lpstr>Calibri</vt:lpstr>
      <vt:lpstr>Calibri Light</vt:lpstr>
      <vt:lpstr>Times New Roman</vt:lpstr>
      <vt:lpstr>Office 佈景主題</vt:lpstr>
      <vt:lpstr>Taiwan-India Professional Expertise and Organization Cooperation Platform</vt:lpstr>
      <vt:lpstr>PowerPoint 簡報</vt:lpstr>
      <vt:lpstr>Account Registration</vt:lpstr>
      <vt:lpstr>Register</vt:lpstr>
      <vt:lpstr>Register Rules</vt:lpstr>
      <vt:lpstr>Register</vt:lpstr>
      <vt:lpstr>Email Verification</vt:lpstr>
      <vt:lpstr>Account Login</vt:lpstr>
      <vt:lpstr>Login</vt:lpstr>
      <vt:lpstr>Reset Password</vt:lpstr>
      <vt:lpstr>Resend the email</vt:lpstr>
      <vt:lpstr>Logged-in</vt:lpstr>
      <vt:lpstr>Account Settings</vt:lpstr>
      <vt:lpstr>Account Settings</vt:lpstr>
      <vt:lpstr>Change Password</vt:lpstr>
      <vt:lpstr>Change Password</vt:lpstr>
      <vt:lpstr>Profile </vt:lpstr>
      <vt:lpstr>Personal Information</vt:lpstr>
      <vt:lpstr>Project list</vt:lpstr>
      <vt:lpstr>Project list</vt:lpstr>
      <vt:lpstr>Project list</vt:lpstr>
      <vt:lpstr>PowerPoint 簡報</vt:lpstr>
      <vt:lpstr>Project Information and CO-PI Application</vt:lpstr>
      <vt:lpstr>Project Information</vt:lpstr>
      <vt:lpstr>Project Information</vt:lpstr>
      <vt:lpstr>Apply this project to be the CO-PI.</vt:lpstr>
      <vt:lpstr>Apply this project to be the CO-PI.</vt:lpstr>
      <vt:lpstr>Email notification sent to PI</vt:lpstr>
      <vt:lpstr>PI’s view</vt:lpstr>
      <vt:lpstr>Applicant’s view</vt:lpstr>
      <vt:lpstr>Applicant’s view</vt:lpstr>
      <vt:lpstr>Applicant’s view</vt:lpstr>
      <vt:lpstr>New Project</vt:lpstr>
      <vt:lpstr>Create New Project</vt:lpstr>
      <vt:lpstr>Create New Project</vt:lpstr>
      <vt:lpstr>PowerPoint 簡報</vt:lpstr>
      <vt:lpstr>Create New Project</vt:lpstr>
      <vt:lpstr>PowerPoint 簡報</vt:lpstr>
      <vt:lpstr>PowerPoint 簡報</vt:lpstr>
      <vt:lpstr>Edit and Delete Project</vt:lpstr>
      <vt:lpstr>Delete Project</vt:lpstr>
      <vt:lpstr>Edit Project</vt:lpstr>
      <vt:lpstr>PowerPoint 簡報</vt:lpstr>
      <vt:lpstr>PowerPoint 簡報</vt:lpstr>
      <vt:lpstr>PowerPoint 簡報</vt:lpstr>
      <vt:lpstr>Done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Taiwan-India Professional Expertise and Organization Cooperation Platform</dc:title>
  <dc:creator>tree</dc:creator>
  <cp:lastModifiedBy>tree</cp:lastModifiedBy>
  <cp:revision>94</cp:revision>
  <dcterms:created xsi:type="dcterms:W3CDTF">2021-09-04T07:32:31Z</dcterms:created>
  <dcterms:modified xsi:type="dcterms:W3CDTF">2021-09-07T16:23:38Z</dcterms:modified>
</cp:coreProperties>
</file>