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F7465-7D42-883A-2AB6-82C7D0B313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55B8E0-2ACA-A011-BA4C-A9AF923709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EBB25E-3023-1573-3471-92F094260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111C-12B9-431E-9ACF-7D3D072D453A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8DEA90-EFF0-6ADF-D848-1BC3FD9B7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02DB46-AC87-D3C0-A752-C9C5CCD27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816E4-3780-4039-A996-C1018FDB2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707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64801-10C1-332F-9527-8ADC5AEC2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164D93-3C5B-FCF8-2871-572FAF27C3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62E49-E755-C08F-0677-997D9ED5F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111C-12B9-431E-9ACF-7D3D072D453A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98A8B9-56B8-74A0-3E92-E6A6D7DFF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828633-C498-EA71-B9F7-4E88413EC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816E4-3780-4039-A996-C1018FDB2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895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D47738-385B-14B8-588D-3FAE54A76B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D82E3F-550B-E370-DCC3-0F39380487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298BE4-C256-FA6C-27BD-496D5B435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111C-12B9-431E-9ACF-7D3D072D453A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5EC7F0-AA92-45EE-5021-7F3B77D6B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6E965B-B39F-3F42-6403-81D336733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816E4-3780-4039-A996-C1018FDB2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676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1D8C0-5D81-DDAF-5FD7-D92B83E29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1D074-69F0-5B23-D836-891261D507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113387-CAD5-3006-070E-50E4EE36E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111C-12B9-431E-9ACF-7D3D072D453A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779042-A872-AF7F-D6BE-C802B7B36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AAAA78-5905-B408-D894-99765D1AE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816E4-3780-4039-A996-C1018FDB2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713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C4A46-24B2-CF93-6554-D7067570A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15CB04-ADD4-F611-C93E-74968A0F15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91D57F-91AB-14ED-1FCA-6F11617BB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111C-12B9-431E-9ACF-7D3D072D453A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792B8F-DE6F-D80F-20DD-74DB4F769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DFAC43-38A8-5E3F-8DC0-018F80039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816E4-3780-4039-A996-C1018FDB2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505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D4CDA-BD85-FBFA-D519-DD01E1978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F5E4EC-5173-C884-7679-0CD1B535EB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1BDD89-096F-A7B1-4B91-A741452D12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4145C7-5C17-D3AD-94CE-BBCA837C3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111C-12B9-431E-9ACF-7D3D072D453A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09499E-D8EA-C253-6928-B7822D0E7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8D1F60-C4DA-6211-A884-95D870CF8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816E4-3780-4039-A996-C1018FDB2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925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14E6D-2C10-B1AA-5304-8C5E3CD71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42F66B-4088-122B-07F3-FE66E5A8F4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F3770A-8608-7F34-61D6-2BB39DC2E1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78F736-501A-2B4D-B70A-D0EBFE40D3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D2BF1A-3D66-ACB8-701A-8C746412CD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7CC399-F60A-AC56-C124-24955095E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111C-12B9-431E-9ACF-7D3D072D453A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11072E-2631-35BB-F875-4A9F6515B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786E9C-D241-91C5-ABD1-1B1BDDC15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816E4-3780-4039-A996-C1018FDB2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919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D3F6C-CF80-7578-201B-2D8EE2A02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540BE0-BC33-D09D-D814-762F5DCD6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111C-12B9-431E-9ACF-7D3D072D453A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C76357-F166-D32D-765E-6CBFC1C98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69EC8B-8871-C062-E456-1F37C86E1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816E4-3780-4039-A996-C1018FDB2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106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D731B8-1E4F-085C-158F-20C74BB45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111C-12B9-431E-9ACF-7D3D072D453A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67D96A-4132-280C-B9EC-4884CAA90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E45E4C-2C2C-33EA-5978-A619DF079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816E4-3780-4039-A996-C1018FDB2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763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C3954-7992-4C22-353E-1CD41E9EE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9F92A3-50D9-CE10-3926-B78AF92B09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2408A8-AE97-CE2E-3951-9AE9C211BE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D3D46-5E33-A976-204B-DF16FC1DB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111C-12B9-431E-9ACF-7D3D072D453A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F330F1-D04C-1F82-5097-EE5898BFF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CCD39B-0FAE-4739-D007-A805EBA5D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816E4-3780-4039-A996-C1018FDB2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515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3E1BB-5BC0-9801-561F-B3DF7ED39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E5A66D-5E35-164B-FA38-4D0C11F833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94CA9F-E29D-2B84-28C3-7488775798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9484AB-0B9C-AFF3-5418-EEE9B9408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111C-12B9-431E-9ACF-7D3D072D453A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22401B-43AC-F3D6-66CF-8105AD351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0020AD-1EA8-7028-682B-E946278B4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816E4-3780-4039-A996-C1018FDB2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761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C8CBFA-288A-90F9-16BE-871D1FFB4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B1EF7A-F3FA-CC45-C9D1-A2F1D2FD8E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D04FA4-1D27-174C-482E-8F8A5FBD30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49111C-12B9-431E-9ACF-7D3D072D453A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4C83DB-52C5-B8EE-896D-D6C865E2E8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4EDB74-584B-8D32-F91A-8925F5E96A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5816E4-3780-4039-A996-C1018FDB2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618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C770A-A570-9525-F07A-87D8A55123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Ahmed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37EA48-ABE0-03A5-19B1-DD5009A2BB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317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Ahmed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Ahmed</dc:title>
  <dc:creator>Ahmed Yousef</dc:creator>
  <cp:lastModifiedBy>Ahmed Yousef</cp:lastModifiedBy>
  <cp:revision>1</cp:revision>
  <dcterms:created xsi:type="dcterms:W3CDTF">2025-09-25T12:38:08Z</dcterms:created>
  <dcterms:modified xsi:type="dcterms:W3CDTF">2025-09-25T12:38:11Z</dcterms:modified>
</cp:coreProperties>
</file>