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6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412350" y="358100"/>
            <a:ext cx="8398800" cy="565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2941774" y="1148966"/>
            <a:ext cx="3121800" cy="21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EC2</a:t>
            </a:r>
            <a:r>
              <a:rPr lang="en-US" sz="8800">
                <a:solidFill>
                  <a:srgbClr val="FFC000"/>
                </a:solidFill>
              </a:rPr>
              <a:t>   </a:t>
            </a:r>
            <a:r>
              <a:rPr lang="en-US" sz="7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r>
              <a:rPr lang="en-US" sz="6000">
                <a:solidFill>
                  <a:srgbClr val="FFC000"/>
                </a:solidFill>
              </a:rPr>
              <a:t> </a:t>
            </a:r>
            <a:endParaRPr/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2565451" y="3467218"/>
            <a:ext cx="4092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what you know</a:t>
            </a:r>
            <a:endParaRPr b="1" sz="1600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nkmontessori New Montessori Mini Numerical/Number Rods- Family Set Price  in India - Buy pinkmontessori New Montessori Mini Numerical/Number Rods-  Family Set online at Flipkart.com"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633" y="4141474"/>
            <a:ext cx="1799408" cy="1067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9 Colored Bead Stairs - 1 Set (N Beads) - IFIT Montessori"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3316" y="4064989"/>
            <a:ext cx="1599113" cy="106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5920" y="4311695"/>
            <a:ext cx="1372177" cy="136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700" y="505973"/>
            <a:ext cx="1942596" cy="10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nkmontessori New Montessori Mini Numerical/Number Rods- Family Set Price  in India - Buy pinkmontessori New Montessori Mini Numerical/Number Rods-  Family Set online at Flipkart.com"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1217">
            <a:off x="-3388651" y="4169662"/>
            <a:ext cx="3175711" cy="188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457200" y="2828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Writing Our Numbers</a:t>
            </a:r>
            <a:endParaRPr b="0" i="0" sz="4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57200" y="1828799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We'll trace sandpaper numbers to feel the shape of each number.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148" y="3115035"/>
            <a:ext cx="4835703" cy="294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391519" y="252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Counting with Colored Beads</a:t>
            </a:r>
            <a:endParaRPr b="0" i="0" sz="4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57200" y="1828799"/>
            <a:ext cx="8229600" cy="4747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beads help us count up to 10.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count the beads with me?</a:t>
            </a:r>
            <a:endParaRPr/>
          </a:p>
        </p:txBody>
      </p:sp>
      <p:pic>
        <p:nvPicPr>
          <p:cNvPr descr="1-9 Colored Bead Stairs - 1 Set (N Beads) - IFIT Montessori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319" y="3632200"/>
            <a:ext cx="3341572" cy="238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391519" y="252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Counting with Number Rods</a:t>
            </a:r>
            <a:endParaRPr b="0" i="0" sz="4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457200" y="1828799"/>
            <a:ext cx="8229600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rods help us count.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count the sections on this rod together.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30338" l="0" r="0" t="0"/>
          <a:stretch/>
        </p:blipFill>
        <p:spPr>
          <a:xfrm>
            <a:off x="1734522" y="3498273"/>
            <a:ext cx="5414423" cy="223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048328" y="534400"/>
            <a:ext cx="6396182" cy="88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469"/>
              </a:buClr>
              <a:buSzPts val="4080"/>
              <a:buFont typeface="Arial"/>
              <a:buNone/>
            </a:pPr>
            <a:r>
              <a:rPr b="0" i="0" lang="en-US" sz="4080" u="none" cap="none" strike="noStrike">
                <a:solidFill>
                  <a:srgbClr val="F4B469"/>
                </a:solidFill>
                <a:latin typeface="Calibri"/>
                <a:ea typeface="Calibri"/>
                <a:cs typeface="Calibri"/>
                <a:sym typeface="Calibri"/>
              </a:rPr>
              <a:t>  Adding with Colored Beads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98764" y="1940709"/>
            <a:ext cx="82757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add groups of beads together.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add 4 beads and 3 beads!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722" y="3840074"/>
            <a:ext cx="13430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44" y="3784600"/>
            <a:ext cx="1543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9121" y="3675062"/>
            <a:ext cx="5238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3473" y="3842120"/>
            <a:ext cx="6286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0849" y="3862902"/>
            <a:ext cx="22288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69940"/>
          <a:stretch/>
        </p:blipFill>
        <p:spPr>
          <a:xfrm flipH="1" rot="10800000">
            <a:off x="338768" y="3808483"/>
            <a:ext cx="3242757" cy="745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>
            <a:off x="1548447" y="196922"/>
            <a:ext cx="5692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4B469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4B469"/>
                </a:solidFill>
              </a:rPr>
              <a:t>Adding with Number Rods</a:t>
            </a:r>
            <a:endParaRPr sz="4000">
              <a:solidFill>
                <a:srgbClr val="F4B469"/>
              </a:solidFill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34301" l="4432" r="39171" t="40233"/>
          <a:stretch/>
        </p:blipFill>
        <p:spPr>
          <a:xfrm>
            <a:off x="4082473" y="3876273"/>
            <a:ext cx="1828801" cy="6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9587" y="3743558"/>
            <a:ext cx="5238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7897" y="3910616"/>
            <a:ext cx="6286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574963" y="2003131"/>
            <a:ext cx="79940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add two rods to find a total.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add 3 and 2 together!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