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4" r:id="rId5"/>
    <p:sldId id="275" r:id="rId6"/>
    <p:sldId id="276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 snapToObjects="1">
      <p:cViewPr varScale="1">
        <p:scale>
          <a:sx n="27" d="100"/>
          <a:sy n="27" d="100"/>
        </p:scale>
        <p:origin x="4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481" y="2899862"/>
            <a:ext cx="4092528" cy="87293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1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 11,12,13,14,15</a:t>
            </a:r>
            <a:endParaRPr lang="en-US" sz="28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60CBD-9079-F71F-0DD9-CD01200A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62" y="3945230"/>
            <a:ext cx="2460355" cy="1728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123EE-0BC6-229C-26A9-53930DE3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64" y="4208372"/>
            <a:ext cx="1361598" cy="141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Welcome to Our Number Journey!</a:t>
            </a:r>
            <a:endParaRPr sz="48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Today, we will learn about the numbers 11, 12, 13, 14, and 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AB375-7830-4C50-5BA5-724592D4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5" y="3799607"/>
            <a:ext cx="2636694" cy="1308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146C8-1754-90C7-7DF3-FA6AE4F6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89" y="3786533"/>
            <a:ext cx="3999343" cy="13216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The Seguin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board helps us see how numbers are built with tens and units.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E692A-C1E4-4C4A-CCA2-00EDC8F2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96" y="2889333"/>
            <a:ext cx="1514475" cy="33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Counting with Colored Beads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count the beads for each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1758D-2A99-849E-9D3F-3F55E331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46" y="2994116"/>
            <a:ext cx="6513946" cy="24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Trace the number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trace each number in the sand!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22198-089F-B2E0-113A-5ADF26FE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03" y="3555134"/>
            <a:ext cx="482917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62D30-AC5D-3036-7224-905195C3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9" y="3269343"/>
            <a:ext cx="2424545" cy="12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Match the Beads to the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you find the right number of beads for each number?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C83A9-E94C-7609-AA26-DEB464C9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72" y="2889331"/>
            <a:ext cx="1514475" cy="3341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CAAEC-0C70-150F-A891-D7EB9795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4217125" y="3998100"/>
            <a:ext cx="3029711" cy="11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Let's Hang the Beads!</a:t>
            </a:r>
            <a:endParaRPr sz="4800" spc="-12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 a number and hang the matching beads on the correct hook.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A0A93-1397-F49F-5CF2-7276D53D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83" y="3096491"/>
            <a:ext cx="4611894" cy="26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18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1414</TotalTime>
  <Words>110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50</cp:revision>
  <dcterms:created xsi:type="dcterms:W3CDTF">2013-01-27T09:14:16Z</dcterms:created>
  <dcterms:modified xsi:type="dcterms:W3CDTF">2024-08-19T13:42:41Z</dcterms:modified>
  <cp:category/>
</cp:coreProperties>
</file>